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5.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7.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8.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9.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20.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1.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2.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3.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7.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4" r:id="rId2"/>
    <p:sldMasterId id="2147483652" r:id="rId3"/>
    <p:sldMasterId id="2147483687" r:id="rId4"/>
    <p:sldMasterId id="2147483699" r:id="rId5"/>
    <p:sldMasterId id="2147483713" r:id="rId6"/>
    <p:sldMasterId id="2147483725" r:id="rId7"/>
    <p:sldMasterId id="2147483737" r:id="rId8"/>
    <p:sldMasterId id="2147483750" r:id="rId9"/>
    <p:sldMasterId id="2147483762" r:id="rId10"/>
    <p:sldMasterId id="2147483775" r:id="rId11"/>
    <p:sldMasterId id="2147483788" r:id="rId12"/>
    <p:sldMasterId id="2147483801" r:id="rId13"/>
    <p:sldMasterId id="2147483813" r:id="rId14"/>
    <p:sldMasterId id="2147483825" r:id="rId15"/>
    <p:sldMasterId id="2147483828" r:id="rId16"/>
    <p:sldMasterId id="2147483840" r:id="rId17"/>
    <p:sldMasterId id="2147483852" r:id="rId18"/>
    <p:sldMasterId id="2147483864" r:id="rId19"/>
    <p:sldMasterId id="2147483876" r:id="rId20"/>
    <p:sldMasterId id="2147483888" r:id="rId21"/>
    <p:sldMasterId id="2147483900" r:id="rId22"/>
    <p:sldMasterId id="2147487556" r:id="rId23"/>
    <p:sldMasterId id="2147487568" r:id="rId24"/>
    <p:sldMasterId id="2147487582" r:id="rId25"/>
    <p:sldMasterId id="2147487594" r:id="rId26"/>
    <p:sldMasterId id="2147487606" r:id="rId27"/>
    <p:sldMasterId id="2147491738" r:id="rId28"/>
  </p:sldMasterIdLst>
  <p:notesMasterIdLst>
    <p:notesMasterId r:id="rId41"/>
  </p:notesMasterIdLst>
  <p:sldIdLst>
    <p:sldId id="267" r:id="rId29"/>
    <p:sldId id="347" r:id="rId30"/>
    <p:sldId id="372" r:id="rId31"/>
    <p:sldId id="430" r:id="rId32"/>
    <p:sldId id="374" r:id="rId33"/>
    <p:sldId id="415" r:id="rId34"/>
    <p:sldId id="424" r:id="rId35"/>
    <p:sldId id="431" r:id="rId36"/>
    <p:sldId id="428" r:id="rId37"/>
    <p:sldId id="434" r:id="rId38"/>
    <p:sldId id="435" r:id="rId39"/>
    <p:sldId id="263" r:id="rId40"/>
  </p:sldIdLst>
  <p:sldSz cx="9144000" cy="6858000" type="screen4x3"/>
  <p:notesSz cx="6858000" cy="9144000"/>
  <p:defaultTextStyle>
    <a:defPPr>
      <a:defRPr lang="en-US"/>
    </a:defPPr>
    <a:lvl1pPr algn="l" rtl="0" fontAlgn="base">
      <a:spcBef>
        <a:spcPct val="0"/>
      </a:spcBef>
      <a:spcAft>
        <a:spcPct val="0"/>
      </a:spcAft>
      <a:defRPr sz="1400" kern="1200">
        <a:solidFill>
          <a:schemeClr val="bg1"/>
        </a:solidFill>
        <a:latin typeface="FrutigerNext LT Regular" pitchFamily="34" charset="0"/>
        <a:ea typeface="宋体" pitchFamily="2" charset="-122"/>
        <a:cs typeface="+mn-cs"/>
      </a:defRPr>
    </a:lvl1pPr>
    <a:lvl2pPr marL="457200" algn="l" rtl="0" fontAlgn="base">
      <a:spcBef>
        <a:spcPct val="0"/>
      </a:spcBef>
      <a:spcAft>
        <a:spcPct val="0"/>
      </a:spcAft>
      <a:defRPr sz="1400" kern="1200">
        <a:solidFill>
          <a:schemeClr val="bg1"/>
        </a:solidFill>
        <a:latin typeface="FrutigerNext LT Regular" pitchFamily="34" charset="0"/>
        <a:ea typeface="宋体" pitchFamily="2" charset="-122"/>
        <a:cs typeface="+mn-cs"/>
      </a:defRPr>
    </a:lvl2pPr>
    <a:lvl3pPr marL="914400" algn="l" rtl="0" fontAlgn="base">
      <a:spcBef>
        <a:spcPct val="0"/>
      </a:spcBef>
      <a:spcAft>
        <a:spcPct val="0"/>
      </a:spcAft>
      <a:defRPr sz="1400" kern="1200">
        <a:solidFill>
          <a:schemeClr val="bg1"/>
        </a:solidFill>
        <a:latin typeface="FrutigerNext LT Regular" pitchFamily="34" charset="0"/>
        <a:ea typeface="宋体" pitchFamily="2" charset="-122"/>
        <a:cs typeface="+mn-cs"/>
      </a:defRPr>
    </a:lvl3pPr>
    <a:lvl4pPr marL="1371600" algn="l" rtl="0" fontAlgn="base">
      <a:spcBef>
        <a:spcPct val="0"/>
      </a:spcBef>
      <a:spcAft>
        <a:spcPct val="0"/>
      </a:spcAft>
      <a:defRPr sz="1400" kern="1200">
        <a:solidFill>
          <a:schemeClr val="bg1"/>
        </a:solidFill>
        <a:latin typeface="FrutigerNext LT Regular" pitchFamily="34" charset="0"/>
        <a:ea typeface="宋体" pitchFamily="2" charset="-122"/>
        <a:cs typeface="+mn-cs"/>
      </a:defRPr>
    </a:lvl4pPr>
    <a:lvl5pPr marL="1828800" algn="l" rtl="0" fontAlgn="base">
      <a:spcBef>
        <a:spcPct val="0"/>
      </a:spcBef>
      <a:spcAft>
        <a:spcPct val="0"/>
      </a:spcAft>
      <a:defRPr sz="1400" kern="1200">
        <a:solidFill>
          <a:schemeClr val="bg1"/>
        </a:solidFill>
        <a:latin typeface="FrutigerNext LT Regular" pitchFamily="34" charset="0"/>
        <a:ea typeface="宋体" pitchFamily="2" charset="-122"/>
        <a:cs typeface="+mn-cs"/>
      </a:defRPr>
    </a:lvl5pPr>
    <a:lvl6pPr marL="2286000" algn="l" defTabSz="914400" rtl="0" eaLnBrk="1" latinLnBrk="0" hangingPunct="1">
      <a:defRPr sz="1400" kern="1200">
        <a:solidFill>
          <a:schemeClr val="bg1"/>
        </a:solidFill>
        <a:latin typeface="FrutigerNext LT Regular" pitchFamily="34" charset="0"/>
        <a:ea typeface="宋体" pitchFamily="2" charset="-122"/>
        <a:cs typeface="+mn-cs"/>
      </a:defRPr>
    </a:lvl6pPr>
    <a:lvl7pPr marL="2743200" algn="l" defTabSz="914400" rtl="0" eaLnBrk="1" latinLnBrk="0" hangingPunct="1">
      <a:defRPr sz="1400" kern="1200">
        <a:solidFill>
          <a:schemeClr val="bg1"/>
        </a:solidFill>
        <a:latin typeface="FrutigerNext LT Regular" pitchFamily="34" charset="0"/>
        <a:ea typeface="宋体" pitchFamily="2" charset="-122"/>
        <a:cs typeface="+mn-cs"/>
      </a:defRPr>
    </a:lvl7pPr>
    <a:lvl8pPr marL="3200400" algn="l" defTabSz="914400" rtl="0" eaLnBrk="1" latinLnBrk="0" hangingPunct="1">
      <a:defRPr sz="1400" kern="1200">
        <a:solidFill>
          <a:schemeClr val="bg1"/>
        </a:solidFill>
        <a:latin typeface="FrutigerNext LT Regular" pitchFamily="34" charset="0"/>
        <a:ea typeface="宋体" pitchFamily="2" charset="-122"/>
        <a:cs typeface="+mn-cs"/>
      </a:defRPr>
    </a:lvl8pPr>
    <a:lvl9pPr marL="3657600" algn="l" defTabSz="914400" rtl="0" eaLnBrk="1" latinLnBrk="0" hangingPunct="1">
      <a:defRPr sz="1400" kern="1200">
        <a:solidFill>
          <a:schemeClr val="bg1"/>
        </a:solidFill>
        <a:latin typeface="FrutigerNext LT Regular"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E85"/>
    <a:srgbClr val="C0C0C0"/>
    <a:srgbClr val="DDDDDD"/>
    <a:srgbClr val="FFB953"/>
    <a:srgbClr val="FF9900"/>
    <a:srgbClr val="B2B2B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06" autoAdjust="0"/>
    <p:restoredTop sz="94779" autoAdjust="0"/>
  </p:normalViewPr>
  <p:slideViewPr>
    <p:cSldViewPr snapToGrid="0">
      <p:cViewPr varScale="1">
        <p:scale>
          <a:sx n="85" d="100"/>
          <a:sy n="85" d="100"/>
        </p:scale>
        <p:origin x="-1812" y="-96"/>
      </p:cViewPr>
      <p:guideLst>
        <p:guide orient="horz" pos="527"/>
        <p:guide orient="horz" pos="799"/>
        <p:guide orient="horz" pos="3679"/>
        <p:guide pos="465"/>
        <p:guide pos="5374"/>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smtClean="0">
                <a:solidFill>
                  <a:schemeClr val="tx1"/>
                </a:solidFill>
                <a:latin typeface="Arial" pitchFamily="34" charset="0"/>
                <a:ea typeface="MS PGothic" pitchFamily="34" charset="-128"/>
              </a:defRPr>
            </a:lvl1pPr>
          </a:lstStyle>
          <a:p>
            <a:pPr>
              <a:defRPr/>
            </a:pPr>
            <a:endParaRPr lang="en-US" altLang="zh-CN"/>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smtClean="0">
                <a:solidFill>
                  <a:schemeClr val="tx1"/>
                </a:solidFill>
                <a:latin typeface="Arial" pitchFamily="34" charset="0"/>
                <a:ea typeface="MS PGothic" pitchFamily="34" charset="-128"/>
              </a:defRPr>
            </a:lvl1pPr>
          </a:lstStyle>
          <a:p>
            <a:pPr>
              <a:defRPr/>
            </a:pPr>
            <a:endParaRPr lang="en-US" altLang="zh-CN"/>
          </a:p>
        </p:txBody>
      </p:sp>
      <p:sp>
        <p:nvSpPr>
          <p:cNvPr id="162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smtClean="0">
                <a:solidFill>
                  <a:schemeClr val="tx1"/>
                </a:solidFill>
                <a:latin typeface="Arial" pitchFamily="34" charset="0"/>
                <a:ea typeface="MS PGothic" pitchFamily="34" charset="-128"/>
              </a:defRPr>
            </a:lvl1pPr>
          </a:lstStyle>
          <a:p>
            <a:pPr>
              <a:defRPr/>
            </a:pPr>
            <a:endParaRPr lang="en-US" altLang="zh-CN"/>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smtClean="0">
                <a:solidFill>
                  <a:schemeClr val="tx1"/>
                </a:solidFill>
                <a:latin typeface="Arial" pitchFamily="34" charset="0"/>
                <a:ea typeface="MS PGothic" pitchFamily="34" charset="-128"/>
              </a:defRPr>
            </a:lvl1pPr>
          </a:lstStyle>
          <a:p>
            <a:pPr>
              <a:defRPr/>
            </a:pPr>
            <a:fld id="{63486840-5D0E-40D4-85C9-14D3D258A84F}" type="slidenum">
              <a:rPr lang="zh-CN" altLang="en-US"/>
              <a:pPr>
                <a:defRPr/>
              </a:pPr>
              <a:t>‹#›</a:t>
            </a:fld>
            <a:endParaRPr lang="en-US" altLang="zh-CN"/>
          </a:p>
        </p:txBody>
      </p:sp>
    </p:spTree>
    <p:extLst>
      <p:ext uri="{BB962C8B-B14F-4D97-AF65-F5344CB8AC3E}">
        <p14:creationId xmlns:p14="http://schemas.microsoft.com/office/powerpoint/2010/main" val="3585967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r>
              <a:rPr lang="en-US" altLang="zh-CN" smtClean="0">
                <a:latin typeface="Arial" pitchFamily="34" charset="0"/>
              </a:rPr>
              <a:t>Dear Ladies and Gentlemen,</a:t>
            </a:r>
          </a:p>
          <a:p>
            <a:endParaRPr lang="en-US" altLang="zh-CN" smtClean="0">
              <a:latin typeface="Arial" pitchFamily="34" charset="0"/>
            </a:endParaRPr>
          </a:p>
          <a:p>
            <a:r>
              <a:rPr lang="en-US" altLang="zh-CN" smtClean="0">
                <a:latin typeface="Arial" pitchFamily="34" charset="0"/>
              </a:rPr>
              <a:t>Today I would like to make brief introduction about Huawei company in the world and draw your attention to development and operation in the territory of Uzbekistan. </a:t>
            </a:r>
            <a:endParaRPr lang="ru-RU" altLang="zh-CN" smtClean="0">
              <a:latin typeface="Arial" pitchFamily="34" charset="0"/>
            </a:endParaRPr>
          </a:p>
        </p:txBody>
      </p:sp>
      <p:sp>
        <p:nvSpPr>
          <p:cNvPr id="163844" name="Slide Number Placeholder 3"/>
          <p:cNvSpPr>
            <a:spLocks noGrp="1"/>
          </p:cNvSpPr>
          <p:nvPr>
            <p:ph type="sldNum" sz="quarter" idx="5"/>
          </p:nvPr>
        </p:nvSpPr>
        <p:spPr>
          <a:noFill/>
        </p:spPr>
        <p:txBody>
          <a:bodyPr/>
          <a:lstStyle/>
          <a:p>
            <a:fld id="{8298A2FE-28D6-4CC6-B08A-C27B51F3B04D}" type="slidenum">
              <a:rPr lang="zh-CN" altLang="en-US"/>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Grp="1" noRot="1" noChangeAspect="1" noChangeArrowheads="1" noTextEdit="1"/>
          </p:cNvSpPr>
          <p:nvPr>
            <p:ph type="sldImg"/>
          </p:nvPr>
        </p:nvSpPr>
        <p:spPr bwMode="auto">
          <a:xfrm>
            <a:off x="1149350" y="684213"/>
            <a:ext cx="4575175" cy="3430587"/>
          </a:xfrm>
          <a:noFill/>
          <a:ln>
            <a:solidFill>
              <a:srgbClr val="000000"/>
            </a:solidFill>
            <a:miter lim="800000"/>
            <a:headEnd/>
            <a:tailEnd/>
          </a:ln>
        </p:spPr>
      </p:sp>
      <p:sp>
        <p:nvSpPr>
          <p:cNvPr id="9219" name="矩形 3"/>
          <p:cNvSpPr>
            <a:spLocks noGrp="1" noChangeArrowheads="1"/>
          </p:cNvSpPr>
          <p:nvPr>
            <p:ph type="body" idx="1"/>
          </p:nvPr>
        </p:nvSpPr>
        <p:spPr bwMode="auto">
          <a:xfrm>
            <a:off x="914401" y="4344988"/>
            <a:ext cx="5029200" cy="4114800"/>
          </a:xfrm>
          <a:noFill/>
        </p:spPr>
        <p:txBody>
          <a:bodyPr wrap="square" numCol="1" anchor="t" anchorCtr="0" compatLnSpc="1">
            <a:prstTxWarp prst="textNoShape">
              <a:avLst/>
            </a:prstTxWarp>
          </a:bodyPr>
          <a:lstStyle/>
          <a:p>
            <a:pPr eaLnBrk="1" hangingPunct="1"/>
            <a:r>
              <a:rPr lang="zh-CN" altLang="en-US" smtClean="0"/>
              <a:t>中国的第一个基于</a:t>
            </a:r>
            <a:r>
              <a:rPr lang="en-US" altLang="zh-CN" smtClean="0"/>
              <a:t>LTE</a:t>
            </a:r>
            <a:r>
              <a:rPr lang="zh-CN" altLang="en-US" smtClean="0"/>
              <a:t>的配电自动化项目。</a:t>
            </a:r>
            <a:endParaRPr lang="en-US" altLang="zh-CN" smtClean="0"/>
          </a:p>
          <a:p>
            <a:pPr eaLnBrk="1" hangingPunct="1"/>
            <a:r>
              <a:rPr lang="zh-CN" altLang="en-US" smtClean="0"/>
              <a:t>无需挖勾布线，</a:t>
            </a:r>
            <a:r>
              <a:rPr lang="en-US" altLang="zh-CN" smtClean="0"/>
              <a:t>LTE</a:t>
            </a:r>
            <a:r>
              <a:rPr lang="zh-CN" altLang="en-US" smtClean="0"/>
              <a:t>工程建设成本比敷设光纤方式要低</a:t>
            </a:r>
            <a:r>
              <a:rPr lang="en-US" altLang="zh-CN" smtClean="0"/>
              <a:t>80%</a:t>
            </a:r>
            <a:r>
              <a:rPr lang="zh-CN" altLang="en-US" smtClean="0"/>
              <a:t>。</a:t>
            </a:r>
            <a:endParaRPr lang="en-US" altLang="zh-CN" smtClean="0"/>
          </a:p>
          <a:p>
            <a:pPr eaLnBrk="1" hangingPunct="1"/>
            <a:r>
              <a:rPr lang="zh-CN" altLang="en-US" smtClean="0"/>
              <a:t>部署灵活，建设周期比敷设光纤方式降低</a:t>
            </a:r>
            <a:r>
              <a:rPr lang="en-US" altLang="zh-CN" smtClean="0"/>
              <a:t>50%</a:t>
            </a:r>
            <a:r>
              <a:rPr lang="zh-CN" altLang="en-US" smtClean="0"/>
              <a:t>以上。</a:t>
            </a:r>
            <a:endParaRPr lang="en-US" altLang="zh-CN" smtClean="0"/>
          </a:p>
          <a:p>
            <a:pPr eaLnBrk="1" hangingPunct="1"/>
            <a:endParaRPr lang="en-US" altLang="zh-CN" smtClean="0"/>
          </a:p>
          <a:p>
            <a:pPr eaLnBrk="1" hangingPunct="1"/>
            <a:r>
              <a:rPr lang="zh-CN" altLang="en-US" smtClean="0"/>
              <a:t>解决方案：</a:t>
            </a:r>
            <a:endParaRPr lang="en-US" altLang="zh-CN" smtClean="0"/>
          </a:p>
          <a:p>
            <a:pPr eaLnBrk="1" hangingPunct="1"/>
            <a:r>
              <a:rPr lang="en-US" altLang="zh-CN" smtClean="0"/>
              <a:t>1.</a:t>
            </a:r>
            <a:r>
              <a:rPr lang="zh-CN" altLang="en-US" smtClean="0"/>
              <a:t>采用</a:t>
            </a:r>
            <a:r>
              <a:rPr lang="zh-CN" altLang="en-US" sz="1200" kern="1200" smtClean="0">
                <a:solidFill>
                  <a:srgbClr val="292929"/>
                </a:solidFill>
                <a:latin typeface="Arial" pitchFamily="34" charset="0"/>
                <a:ea typeface="宋体" pitchFamily="2" charset="-122"/>
                <a:cs typeface="Arial" pitchFamily="34" charset="0"/>
              </a:rPr>
              <a:t>易部署、易扩容的</a:t>
            </a:r>
            <a:r>
              <a:rPr lang="en-US" altLang="zh-CN" sz="1200" kern="1200" smtClean="0">
                <a:solidFill>
                  <a:srgbClr val="292929"/>
                </a:solidFill>
                <a:latin typeface="Arial" pitchFamily="34" charset="0"/>
                <a:ea typeface="宋体" pitchFamily="2" charset="-122"/>
                <a:cs typeface="Arial" pitchFamily="34" charset="0"/>
              </a:rPr>
              <a:t>LTE</a:t>
            </a:r>
            <a:r>
              <a:rPr lang="zh-CN" altLang="en-US" sz="1200" kern="1200" smtClean="0">
                <a:solidFill>
                  <a:srgbClr val="292929"/>
                </a:solidFill>
                <a:latin typeface="Arial" pitchFamily="34" charset="0"/>
                <a:ea typeface="宋体" pitchFamily="2" charset="-122"/>
                <a:cs typeface="Arial" pitchFamily="34" charset="0"/>
              </a:rPr>
              <a:t>专网组网作为配电自动化通信解决方案</a:t>
            </a:r>
            <a:endParaRPr lang="en-US" altLang="zh-CN" sz="1200" kern="1200" smtClean="0">
              <a:solidFill>
                <a:srgbClr val="292929"/>
              </a:solidFill>
              <a:latin typeface="Arial" pitchFamily="34" charset="0"/>
              <a:ea typeface="宋体" pitchFamily="2" charset="-122"/>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smtClean="0">
                <a:solidFill>
                  <a:srgbClr val="292929"/>
                </a:solidFill>
                <a:latin typeface="Arial" pitchFamily="34" charset="0"/>
                <a:ea typeface="宋体" pitchFamily="2" charset="-122"/>
                <a:cs typeface="Arial" pitchFamily="34" charset="0"/>
              </a:rPr>
              <a:t>2.</a:t>
            </a:r>
            <a:r>
              <a:rPr lang="zh-CN" altLang="en-US" sz="1200" kern="1200" smtClean="0">
                <a:solidFill>
                  <a:srgbClr val="292929"/>
                </a:solidFill>
                <a:latin typeface="Arial" pitchFamily="34" charset="0"/>
                <a:ea typeface="宋体" pitchFamily="2" charset="-122"/>
                <a:cs typeface="Arial" pitchFamily="34" charset="0"/>
              </a:rPr>
              <a:t>提供可视化运维的统一网管平台，降低运维成本及难度</a:t>
            </a:r>
            <a:endParaRPr lang="en-US" altLang="zh-CN" sz="1200" kern="1200" smtClean="0">
              <a:solidFill>
                <a:srgbClr val="292929"/>
              </a:solidFill>
              <a:latin typeface="Arial" pitchFamily="34" charset="0"/>
              <a:ea typeface="宋体" pitchFamily="2" charset="-122"/>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mtClean="0"/>
              <a:t>3.</a:t>
            </a:r>
            <a:r>
              <a:rPr lang="zh-CN" altLang="zh-CN" sz="1200" kern="1200" smtClean="0">
                <a:solidFill>
                  <a:srgbClr val="292929"/>
                </a:solidFill>
                <a:latin typeface="Arial" pitchFamily="34" charset="0"/>
                <a:ea typeface="宋体" pitchFamily="2" charset="-122"/>
                <a:cs typeface="Arial" pitchFamily="34" charset="0"/>
              </a:rPr>
              <a:t>承载网双平面</a:t>
            </a:r>
            <a:r>
              <a:rPr lang="zh-CN" altLang="en-US" sz="1200" kern="1200" smtClean="0">
                <a:solidFill>
                  <a:srgbClr val="292929"/>
                </a:solidFill>
                <a:latin typeface="Arial" pitchFamily="34" charset="0"/>
                <a:ea typeface="宋体" pitchFamily="2" charset="-122"/>
                <a:cs typeface="Arial" pitchFamily="34" charset="0"/>
              </a:rPr>
              <a:t>、防火墙、业务数据加密等设计，端到端保障通信安全可靠。</a:t>
            </a:r>
            <a:endParaRPr lang="en-US" altLang="zh-CN" sz="1200" kern="1200" smtClean="0">
              <a:solidFill>
                <a:srgbClr val="292929"/>
              </a:solidFill>
              <a:latin typeface="Arial" pitchFamily="34" charset="0"/>
              <a:ea typeface="宋体" pitchFamily="2" charset="-122"/>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kern="1200" smtClean="0">
              <a:solidFill>
                <a:srgbClr val="292929"/>
              </a:solidFill>
              <a:latin typeface="Arial" pitchFamily="34" charset="0"/>
              <a:ea typeface="宋体" pitchFamily="2" charset="-122"/>
              <a:cs typeface="Arial" pitchFamily="34" charset="0"/>
            </a:endParaRPr>
          </a:p>
          <a:p>
            <a:pPr marL="120650" indent="-120650">
              <a:spcBef>
                <a:spcPct val="50000"/>
              </a:spcBef>
              <a:buClr>
                <a:srgbClr val="990000"/>
              </a:buClr>
              <a:buFont typeface="Wingdings" pitchFamily="2" charset="2"/>
              <a:buNone/>
            </a:pPr>
            <a:r>
              <a:rPr lang="zh-CN" altLang="en-US" sz="1200" kern="1200" smtClean="0">
                <a:solidFill>
                  <a:srgbClr val="292929"/>
                </a:solidFill>
                <a:latin typeface="Arial" pitchFamily="34" charset="0"/>
                <a:ea typeface="宋体" pitchFamily="2" charset="-122"/>
                <a:cs typeface="Arial" pitchFamily="34" charset="0"/>
              </a:rPr>
              <a:t>背景及客户痛点：</a:t>
            </a:r>
            <a:endParaRPr lang="en-US" altLang="zh-CN" sz="1200" kern="1200" smtClean="0">
              <a:solidFill>
                <a:srgbClr val="292929"/>
              </a:solidFill>
              <a:latin typeface="Arial" pitchFamily="34" charset="0"/>
              <a:ea typeface="宋体" pitchFamily="2" charset="-122"/>
              <a:cs typeface="Arial" pitchFamily="34" charset="0"/>
            </a:endParaRPr>
          </a:p>
          <a:p>
            <a:pPr marL="120650" indent="-120650">
              <a:spcBef>
                <a:spcPct val="50000"/>
              </a:spcBef>
              <a:buClr>
                <a:srgbClr val="990000"/>
              </a:buClr>
              <a:buFont typeface="Wingdings" pitchFamily="2" charset="2"/>
              <a:buChar char="Ø"/>
            </a:pPr>
            <a:r>
              <a:rPr lang="zh-CN" altLang="en-US" sz="1200" kern="1200" smtClean="0">
                <a:solidFill>
                  <a:srgbClr val="292929"/>
                </a:solidFill>
                <a:latin typeface="Arial" pitchFamily="34" charset="0"/>
                <a:ea typeface="宋体" pitchFamily="2" charset="-122"/>
                <a:cs typeface="Arial" pitchFamily="34" charset="0"/>
              </a:rPr>
              <a:t>老城区负荷重要，现有配电设备老化、线损高，通信技术落后。</a:t>
            </a:r>
            <a:endParaRPr lang="en-US" altLang="zh-CN" sz="1200" kern="1200" smtClean="0">
              <a:solidFill>
                <a:srgbClr val="292929"/>
              </a:solidFill>
              <a:latin typeface="Arial" pitchFamily="34" charset="0"/>
              <a:ea typeface="宋体" pitchFamily="2" charset="-122"/>
              <a:cs typeface="Arial" pitchFamily="34" charset="0"/>
            </a:endParaRPr>
          </a:p>
          <a:p>
            <a:pPr marL="120650" indent="-120650">
              <a:spcBef>
                <a:spcPct val="50000"/>
              </a:spcBef>
              <a:buClr>
                <a:srgbClr val="990000"/>
              </a:buClr>
              <a:buFont typeface="Wingdings" pitchFamily="2" charset="2"/>
              <a:buChar char="Ø"/>
            </a:pPr>
            <a:r>
              <a:rPr lang="zh-CN" altLang="en-US" sz="1200" kern="1200" smtClean="0">
                <a:solidFill>
                  <a:srgbClr val="292929"/>
                </a:solidFill>
                <a:latin typeface="Arial" pitchFamily="34" charset="0"/>
                <a:ea typeface="宋体" pitchFamily="2" charset="-122"/>
                <a:cs typeface="Arial" pitchFamily="34" charset="0"/>
              </a:rPr>
              <a:t>城区改造建设要求通信网络调整、扩容方便。</a:t>
            </a:r>
            <a:endParaRPr lang="en-US" altLang="zh-CN" sz="1200" kern="1200" smtClean="0">
              <a:solidFill>
                <a:srgbClr val="292929"/>
              </a:solidFill>
              <a:latin typeface="Arial" pitchFamily="34" charset="0"/>
              <a:ea typeface="宋体" pitchFamily="2" charset="-122"/>
              <a:cs typeface="Arial" pitchFamily="34" charset="0"/>
            </a:endParaRPr>
          </a:p>
          <a:p>
            <a:pPr marL="120650" indent="-120650">
              <a:spcBef>
                <a:spcPct val="50000"/>
              </a:spcBef>
              <a:buClr>
                <a:srgbClr val="990000"/>
              </a:buClr>
              <a:buFont typeface="Wingdings" pitchFamily="2" charset="2"/>
              <a:buChar char="Ø"/>
            </a:pPr>
            <a:r>
              <a:rPr lang="zh-CN" altLang="en-US" sz="1200" kern="1200" smtClean="0">
                <a:solidFill>
                  <a:srgbClr val="292929"/>
                </a:solidFill>
                <a:latin typeface="Arial" pitchFamily="34" charset="0"/>
                <a:ea typeface="宋体" pitchFamily="2" charset="-122"/>
                <a:cs typeface="Arial" pitchFamily="34" charset="0"/>
              </a:rPr>
              <a:t>终端多，运维复杂，管理成本高</a:t>
            </a:r>
            <a:endParaRPr lang="en-US" altLang="zh-CN" sz="1200" kern="1200" smtClean="0">
              <a:solidFill>
                <a:srgbClr val="292929"/>
              </a:solidFill>
              <a:latin typeface="Arial" pitchFamily="34" charset="0"/>
              <a:ea typeface="宋体" pitchFamily="2" charset="-122"/>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Grp="1" noRot="1" noChangeAspect="1" noChangeArrowheads="1" noTextEdit="1"/>
          </p:cNvSpPr>
          <p:nvPr>
            <p:ph type="sldImg"/>
          </p:nvPr>
        </p:nvSpPr>
        <p:spPr bwMode="auto">
          <a:xfrm>
            <a:off x="1149350" y="684213"/>
            <a:ext cx="4575175" cy="3430587"/>
          </a:xfrm>
          <a:noFill/>
          <a:ln>
            <a:solidFill>
              <a:srgbClr val="000000"/>
            </a:solidFill>
            <a:miter lim="800000"/>
            <a:headEnd/>
            <a:tailEnd/>
          </a:ln>
        </p:spPr>
      </p:sp>
      <p:sp>
        <p:nvSpPr>
          <p:cNvPr id="9219" name="矩形 3"/>
          <p:cNvSpPr>
            <a:spLocks noGrp="1" noChangeArrowheads="1"/>
          </p:cNvSpPr>
          <p:nvPr>
            <p:ph type="body" idx="1"/>
          </p:nvPr>
        </p:nvSpPr>
        <p:spPr bwMode="auto">
          <a:xfrm>
            <a:off x="914401" y="4344988"/>
            <a:ext cx="5029200" cy="4114800"/>
          </a:xfrm>
          <a:noFill/>
        </p:spPr>
        <p:txBody>
          <a:bodyPr wrap="square" numCol="1" anchor="t" anchorCtr="0" compatLnSpc="1">
            <a:prstTxWarp prst="textNoShape">
              <a:avLst/>
            </a:prstTxWarp>
          </a:bodyPr>
          <a:lstStyle/>
          <a:p>
            <a:pPr eaLnBrk="1" hangingPunct="1"/>
            <a:r>
              <a:rPr lang="zh-CN" altLang="en-US" smtClean="0"/>
              <a:t>中国的第一个基于</a:t>
            </a:r>
            <a:r>
              <a:rPr lang="en-US" altLang="zh-CN" smtClean="0"/>
              <a:t>LTE</a:t>
            </a:r>
            <a:r>
              <a:rPr lang="zh-CN" altLang="en-US" smtClean="0"/>
              <a:t>的配电自动化项目。</a:t>
            </a:r>
            <a:endParaRPr lang="en-US" altLang="zh-CN" smtClean="0"/>
          </a:p>
          <a:p>
            <a:pPr eaLnBrk="1" hangingPunct="1"/>
            <a:r>
              <a:rPr lang="zh-CN" altLang="en-US" smtClean="0"/>
              <a:t>无需挖勾布线，</a:t>
            </a:r>
            <a:r>
              <a:rPr lang="en-US" altLang="zh-CN" smtClean="0"/>
              <a:t>LTE</a:t>
            </a:r>
            <a:r>
              <a:rPr lang="zh-CN" altLang="en-US" smtClean="0"/>
              <a:t>工程建设成本比敷设光纤方式要低</a:t>
            </a:r>
            <a:r>
              <a:rPr lang="en-US" altLang="zh-CN" smtClean="0"/>
              <a:t>80%</a:t>
            </a:r>
            <a:r>
              <a:rPr lang="zh-CN" altLang="en-US" smtClean="0"/>
              <a:t>。</a:t>
            </a:r>
            <a:endParaRPr lang="en-US" altLang="zh-CN" smtClean="0"/>
          </a:p>
          <a:p>
            <a:pPr eaLnBrk="1" hangingPunct="1"/>
            <a:r>
              <a:rPr lang="zh-CN" altLang="en-US" smtClean="0"/>
              <a:t>部署灵活，建设周期比敷设光纤方式降低</a:t>
            </a:r>
            <a:r>
              <a:rPr lang="en-US" altLang="zh-CN" smtClean="0"/>
              <a:t>50%</a:t>
            </a:r>
            <a:r>
              <a:rPr lang="zh-CN" altLang="en-US" smtClean="0"/>
              <a:t>以上。</a:t>
            </a:r>
            <a:endParaRPr lang="en-US" altLang="zh-CN" smtClean="0"/>
          </a:p>
          <a:p>
            <a:pPr eaLnBrk="1" hangingPunct="1"/>
            <a:endParaRPr lang="en-US" altLang="zh-CN" smtClean="0"/>
          </a:p>
          <a:p>
            <a:pPr eaLnBrk="1" hangingPunct="1"/>
            <a:r>
              <a:rPr lang="zh-CN" altLang="en-US" smtClean="0"/>
              <a:t>解决方案：</a:t>
            </a:r>
            <a:endParaRPr lang="en-US" altLang="zh-CN" smtClean="0"/>
          </a:p>
          <a:p>
            <a:pPr eaLnBrk="1" hangingPunct="1"/>
            <a:r>
              <a:rPr lang="en-US" altLang="zh-CN" smtClean="0"/>
              <a:t>1.</a:t>
            </a:r>
            <a:r>
              <a:rPr lang="zh-CN" altLang="en-US" smtClean="0"/>
              <a:t>采用</a:t>
            </a:r>
            <a:r>
              <a:rPr lang="zh-CN" altLang="en-US" sz="1200" kern="1200" smtClean="0">
                <a:solidFill>
                  <a:srgbClr val="292929"/>
                </a:solidFill>
                <a:latin typeface="Arial" pitchFamily="34" charset="0"/>
                <a:ea typeface="宋体" pitchFamily="2" charset="-122"/>
                <a:cs typeface="Arial" pitchFamily="34" charset="0"/>
              </a:rPr>
              <a:t>易部署、易扩容的</a:t>
            </a:r>
            <a:r>
              <a:rPr lang="en-US" altLang="zh-CN" sz="1200" kern="1200" smtClean="0">
                <a:solidFill>
                  <a:srgbClr val="292929"/>
                </a:solidFill>
                <a:latin typeface="Arial" pitchFamily="34" charset="0"/>
                <a:ea typeface="宋体" pitchFamily="2" charset="-122"/>
                <a:cs typeface="Arial" pitchFamily="34" charset="0"/>
              </a:rPr>
              <a:t>LTE</a:t>
            </a:r>
            <a:r>
              <a:rPr lang="zh-CN" altLang="en-US" sz="1200" kern="1200" smtClean="0">
                <a:solidFill>
                  <a:srgbClr val="292929"/>
                </a:solidFill>
                <a:latin typeface="Arial" pitchFamily="34" charset="0"/>
                <a:ea typeface="宋体" pitchFamily="2" charset="-122"/>
                <a:cs typeface="Arial" pitchFamily="34" charset="0"/>
              </a:rPr>
              <a:t>专网组网作为配电自动化通信解决方案</a:t>
            </a:r>
            <a:endParaRPr lang="en-US" altLang="zh-CN" sz="1200" kern="1200" smtClean="0">
              <a:solidFill>
                <a:srgbClr val="292929"/>
              </a:solidFill>
              <a:latin typeface="Arial" pitchFamily="34" charset="0"/>
              <a:ea typeface="宋体" pitchFamily="2" charset="-122"/>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smtClean="0">
                <a:solidFill>
                  <a:srgbClr val="292929"/>
                </a:solidFill>
                <a:latin typeface="Arial" pitchFamily="34" charset="0"/>
                <a:ea typeface="宋体" pitchFamily="2" charset="-122"/>
                <a:cs typeface="Arial" pitchFamily="34" charset="0"/>
              </a:rPr>
              <a:t>2.</a:t>
            </a:r>
            <a:r>
              <a:rPr lang="zh-CN" altLang="en-US" sz="1200" kern="1200" smtClean="0">
                <a:solidFill>
                  <a:srgbClr val="292929"/>
                </a:solidFill>
                <a:latin typeface="Arial" pitchFamily="34" charset="0"/>
                <a:ea typeface="宋体" pitchFamily="2" charset="-122"/>
                <a:cs typeface="Arial" pitchFamily="34" charset="0"/>
              </a:rPr>
              <a:t>提供可视化运维的统一网管平台，降低运维成本及难度</a:t>
            </a:r>
            <a:endParaRPr lang="en-US" altLang="zh-CN" sz="1200" kern="1200" smtClean="0">
              <a:solidFill>
                <a:srgbClr val="292929"/>
              </a:solidFill>
              <a:latin typeface="Arial" pitchFamily="34" charset="0"/>
              <a:ea typeface="宋体" pitchFamily="2" charset="-122"/>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mtClean="0"/>
              <a:t>3.</a:t>
            </a:r>
            <a:r>
              <a:rPr lang="zh-CN" altLang="zh-CN" sz="1200" kern="1200" smtClean="0">
                <a:solidFill>
                  <a:srgbClr val="292929"/>
                </a:solidFill>
                <a:latin typeface="Arial" pitchFamily="34" charset="0"/>
                <a:ea typeface="宋体" pitchFamily="2" charset="-122"/>
                <a:cs typeface="Arial" pitchFamily="34" charset="0"/>
              </a:rPr>
              <a:t>承载网双平面</a:t>
            </a:r>
            <a:r>
              <a:rPr lang="zh-CN" altLang="en-US" sz="1200" kern="1200" smtClean="0">
                <a:solidFill>
                  <a:srgbClr val="292929"/>
                </a:solidFill>
                <a:latin typeface="Arial" pitchFamily="34" charset="0"/>
                <a:ea typeface="宋体" pitchFamily="2" charset="-122"/>
                <a:cs typeface="Arial" pitchFamily="34" charset="0"/>
              </a:rPr>
              <a:t>、防火墙、业务数据加密等设计，端到端保障通信安全可靠。</a:t>
            </a:r>
            <a:endParaRPr lang="en-US" altLang="zh-CN" sz="1200" kern="1200" smtClean="0">
              <a:solidFill>
                <a:srgbClr val="292929"/>
              </a:solidFill>
              <a:latin typeface="Arial" pitchFamily="34" charset="0"/>
              <a:ea typeface="宋体" pitchFamily="2" charset="-122"/>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kern="1200" smtClean="0">
              <a:solidFill>
                <a:srgbClr val="292929"/>
              </a:solidFill>
              <a:latin typeface="Arial" pitchFamily="34" charset="0"/>
              <a:ea typeface="宋体" pitchFamily="2" charset="-122"/>
              <a:cs typeface="Arial" pitchFamily="34" charset="0"/>
            </a:endParaRPr>
          </a:p>
          <a:p>
            <a:pPr marL="120650" indent="-120650">
              <a:spcBef>
                <a:spcPct val="50000"/>
              </a:spcBef>
              <a:buClr>
                <a:srgbClr val="990000"/>
              </a:buClr>
              <a:buFont typeface="Wingdings" pitchFamily="2" charset="2"/>
              <a:buNone/>
            </a:pPr>
            <a:r>
              <a:rPr lang="zh-CN" altLang="en-US" sz="1200" kern="1200" smtClean="0">
                <a:solidFill>
                  <a:srgbClr val="292929"/>
                </a:solidFill>
                <a:latin typeface="Arial" pitchFamily="34" charset="0"/>
                <a:ea typeface="宋体" pitchFamily="2" charset="-122"/>
                <a:cs typeface="Arial" pitchFamily="34" charset="0"/>
              </a:rPr>
              <a:t>背景及客户痛点：</a:t>
            </a:r>
            <a:endParaRPr lang="en-US" altLang="zh-CN" sz="1200" kern="1200" smtClean="0">
              <a:solidFill>
                <a:srgbClr val="292929"/>
              </a:solidFill>
              <a:latin typeface="Arial" pitchFamily="34" charset="0"/>
              <a:ea typeface="宋体" pitchFamily="2" charset="-122"/>
              <a:cs typeface="Arial" pitchFamily="34" charset="0"/>
            </a:endParaRPr>
          </a:p>
          <a:p>
            <a:pPr marL="120650" indent="-120650">
              <a:spcBef>
                <a:spcPct val="50000"/>
              </a:spcBef>
              <a:buClr>
                <a:srgbClr val="990000"/>
              </a:buClr>
              <a:buFont typeface="Wingdings" pitchFamily="2" charset="2"/>
              <a:buChar char="Ø"/>
            </a:pPr>
            <a:r>
              <a:rPr lang="zh-CN" altLang="en-US" sz="1200" kern="1200" smtClean="0">
                <a:solidFill>
                  <a:srgbClr val="292929"/>
                </a:solidFill>
                <a:latin typeface="Arial" pitchFamily="34" charset="0"/>
                <a:ea typeface="宋体" pitchFamily="2" charset="-122"/>
                <a:cs typeface="Arial" pitchFamily="34" charset="0"/>
              </a:rPr>
              <a:t>老城区负荷重要，现有配电设备老化、线损高，通信技术落后。</a:t>
            </a:r>
            <a:endParaRPr lang="en-US" altLang="zh-CN" sz="1200" kern="1200" smtClean="0">
              <a:solidFill>
                <a:srgbClr val="292929"/>
              </a:solidFill>
              <a:latin typeface="Arial" pitchFamily="34" charset="0"/>
              <a:ea typeface="宋体" pitchFamily="2" charset="-122"/>
              <a:cs typeface="Arial" pitchFamily="34" charset="0"/>
            </a:endParaRPr>
          </a:p>
          <a:p>
            <a:pPr marL="120650" indent="-120650">
              <a:spcBef>
                <a:spcPct val="50000"/>
              </a:spcBef>
              <a:buClr>
                <a:srgbClr val="990000"/>
              </a:buClr>
              <a:buFont typeface="Wingdings" pitchFamily="2" charset="2"/>
              <a:buChar char="Ø"/>
            </a:pPr>
            <a:r>
              <a:rPr lang="zh-CN" altLang="en-US" sz="1200" kern="1200" smtClean="0">
                <a:solidFill>
                  <a:srgbClr val="292929"/>
                </a:solidFill>
                <a:latin typeface="Arial" pitchFamily="34" charset="0"/>
                <a:ea typeface="宋体" pitchFamily="2" charset="-122"/>
                <a:cs typeface="Arial" pitchFamily="34" charset="0"/>
              </a:rPr>
              <a:t>城区改造建设要求通信网络调整、扩容方便。</a:t>
            </a:r>
            <a:endParaRPr lang="en-US" altLang="zh-CN" sz="1200" kern="1200" smtClean="0">
              <a:solidFill>
                <a:srgbClr val="292929"/>
              </a:solidFill>
              <a:latin typeface="Arial" pitchFamily="34" charset="0"/>
              <a:ea typeface="宋体" pitchFamily="2" charset="-122"/>
              <a:cs typeface="Arial" pitchFamily="34" charset="0"/>
            </a:endParaRPr>
          </a:p>
          <a:p>
            <a:pPr marL="120650" indent="-120650">
              <a:spcBef>
                <a:spcPct val="50000"/>
              </a:spcBef>
              <a:buClr>
                <a:srgbClr val="990000"/>
              </a:buClr>
              <a:buFont typeface="Wingdings" pitchFamily="2" charset="2"/>
              <a:buChar char="Ø"/>
            </a:pPr>
            <a:r>
              <a:rPr lang="zh-CN" altLang="en-US" sz="1200" kern="1200" smtClean="0">
                <a:solidFill>
                  <a:srgbClr val="292929"/>
                </a:solidFill>
                <a:latin typeface="Arial" pitchFamily="34" charset="0"/>
                <a:ea typeface="宋体" pitchFamily="2" charset="-122"/>
                <a:cs typeface="Arial" pitchFamily="34" charset="0"/>
              </a:rPr>
              <a:t>终端多，运维复杂，管理成本高</a:t>
            </a:r>
            <a:endParaRPr lang="en-US" altLang="zh-CN" sz="1200" kern="1200" smtClean="0">
              <a:solidFill>
                <a:srgbClr val="292929"/>
              </a:solidFill>
              <a:latin typeface="Arial" pitchFamily="34" charset="0"/>
              <a:ea typeface="宋体" pitchFamily="2" charset="-122"/>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800FF0E8-7C6B-447F-B09F-9CF16625CD5E}" type="slidenum">
              <a:rPr lang="zh-CN" altLang="en-US"/>
              <a:pPr/>
              <a:t>12</a:t>
            </a:fld>
            <a:endParaRPr lang="en-US" altLang="zh-CN"/>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altLang="zh-CN" smtClean="0">
              <a:latin typeface="Arial" pitchFamily="34" charset="0"/>
            </a:endParaRPr>
          </a:p>
        </p:txBody>
      </p:sp>
      <p:sp>
        <p:nvSpPr>
          <p:cNvPr id="164868" name="Slide Number Placeholder 3"/>
          <p:cNvSpPr>
            <a:spLocks noGrp="1"/>
          </p:cNvSpPr>
          <p:nvPr>
            <p:ph type="sldNum" sz="quarter" idx="5"/>
          </p:nvPr>
        </p:nvSpPr>
        <p:spPr>
          <a:noFill/>
        </p:spPr>
        <p:txBody>
          <a:bodyPr/>
          <a:lstStyle/>
          <a:p>
            <a:fld id="{55F6DD24-1CF3-4A86-B75C-A5AEE7212D09}" type="slidenum">
              <a:rPr lang="zh-CN" altLang="en-US"/>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a:lnSpc>
                <a:spcPct val="90000"/>
              </a:lnSpc>
            </a:pPr>
            <a:r>
              <a:rPr lang="en-US" altLang="zh-CN" smtClean="0">
                <a:latin typeface="Arial" pitchFamily="34" charset="0"/>
              </a:rPr>
              <a:t> </a:t>
            </a:r>
            <a:endParaRPr lang="ru-RU" altLang="zh-CN" smtClean="0">
              <a:latin typeface="Arial" pitchFamily="34" charset="0"/>
            </a:endParaRPr>
          </a:p>
        </p:txBody>
      </p:sp>
      <p:sp>
        <p:nvSpPr>
          <p:cNvPr id="165892" name="Slide Number Placeholder 3"/>
          <p:cNvSpPr>
            <a:spLocks noGrp="1"/>
          </p:cNvSpPr>
          <p:nvPr>
            <p:ph type="sldNum" sz="quarter" idx="5"/>
          </p:nvPr>
        </p:nvSpPr>
        <p:spPr>
          <a:noFill/>
        </p:spPr>
        <p:txBody>
          <a:bodyPr/>
          <a:lstStyle/>
          <a:p>
            <a:fld id="{533E4A01-C1F2-42A4-9431-C804CD938DBA}" type="slidenum">
              <a:rPr lang="zh-CN" altLang="en-US"/>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Grp="1" noRot="1" noChangeAspect="1" noChangeArrowheads="1" noTextEdit="1"/>
          </p:cNvSpPr>
          <p:nvPr>
            <p:ph type="sldImg"/>
          </p:nvPr>
        </p:nvSpPr>
        <p:spPr bwMode="auto">
          <a:xfrm>
            <a:off x="1149350" y="684213"/>
            <a:ext cx="4575175" cy="3430587"/>
          </a:xfrm>
          <a:noFill/>
          <a:ln>
            <a:solidFill>
              <a:srgbClr val="000000"/>
            </a:solidFill>
            <a:miter lim="800000"/>
            <a:headEnd/>
            <a:tailEnd/>
          </a:ln>
        </p:spPr>
      </p:sp>
      <p:sp>
        <p:nvSpPr>
          <p:cNvPr id="9219" name="矩形 3"/>
          <p:cNvSpPr>
            <a:spLocks noGrp="1" noChangeArrowheads="1"/>
          </p:cNvSpPr>
          <p:nvPr>
            <p:ph type="body" idx="1"/>
          </p:nvPr>
        </p:nvSpPr>
        <p:spPr bwMode="auto">
          <a:xfrm>
            <a:off x="914401" y="4344988"/>
            <a:ext cx="5029200" cy="4114800"/>
          </a:xfrm>
          <a:noFill/>
        </p:spPr>
        <p:txBody>
          <a:bodyPr wrap="square" numCol="1" anchor="t" anchorCtr="0" compatLnSpc="1">
            <a:prstTxWarp prst="textNoShape">
              <a:avLst/>
            </a:prstTxWarp>
          </a:bodyPr>
          <a:lstStyle/>
          <a:p>
            <a:pPr eaLnBrk="1" hangingPunct="1"/>
            <a:endParaRPr lang="en-US" altLang="zh-CN"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ru-RU" altLang="zh-CN" sz="1100" smtClean="0">
              <a:latin typeface="Arial" pitchFamily="34" charset="0"/>
            </a:endParaRPr>
          </a:p>
        </p:txBody>
      </p:sp>
      <p:sp>
        <p:nvSpPr>
          <p:cNvPr id="168964" name="Slide Number Placeholder 3"/>
          <p:cNvSpPr>
            <a:spLocks noGrp="1"/>
          </p:cNvSpPr>
          <p:nvPr>
            <p:ph type="sldNum" sz="quarter" idx="5"/>
          </p:nvPr>
        </p:nvSpPr>
        <p:spPr>
          <a:noFill/>
        </p:spPr>
        <p:txBody>
          <a:bodyPr/>
          <a:lstStyle/>
          <a:p>
            <a:fld id="{C7D62B42-0A14-4304-AD7E-A84A29EAE24C}" type="slidenum">
              <a:rPr lang="zh-CN" altLang="en-US"/>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a:lnSpc>
                <a:spcPct val="80000"/>
              </a:lnSpc>
            </a:pPr>
            <a:endParaRPr lang="ru-RU" altLang="zh-CN" sz="1100" smtClean="0">
              <a:latin typeface="Arial" pitchFamily="34" charset="0"/>
            </a:endParaRPr>
          </a:p>
        </p:txBody>
      </p:sp>
      <p:sp>
        <p:nvSpPr>
          <p:cNvPr id="172036" name="Slide Number Placeholder 3"/>
          <p:cNvSpPr>
            <a:spLocks noGrp="1"/>
          </p:cNvSpPr>
          <p:nvPr>
            <p:ph type="sldNum" sz="quarter" idx="5"/>
          </p:nvPr>
        </p:nvSpPr>
        <p:spPr>
          <a:noFill/>
        </p:spPr>
        <p:txBody>
          <a:bodyPr/>
          <a:lstStyle/>
          <a:p>
            <a:fld id="{0767B02E-8E76-468D-8D49-228172A98BA2}" type="slidenum">
              <a:rPr lang="zh-CN" altLang="en-US"/>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a:lnSpc>
                <a:spcPct val="90000"/>
              </a:lnSpc>
            </a:pPr>
            <a:endParaRPr lang="ru-RU" altLang="zh-CN" b="1" smtClean="0">
              <a:latin typeface="Arial" pitchFamily="34" charset="0"/>
            </a:endParaRPr>
          </a:p>
        </p:txBody>
      </p:sp>
      <p:sp>
        <p:nvSpPr>
          <p:cNvPr id="173060" name="Slide Number Placeholder 3"/>
          <p:cNvSpPr>
            <a:spLocks noGrp="1"/>
          </p:cNvSpPr>
          <p:nvPr>
            <p:ph type="sldNum" sz="quarter" idx="5"/>
          </p:nvPr>
        </p:nvSpPr>
        <p:spPr>
          <a:noFill/>
        </p:spPr>
        <p:txBody>
          <a:bodyPr/>
          <a:lstStyle/>
          <a:p>
            <a:fld id="{91EE1666-EDA4-4105-9F48-E3BC3B98B895}" type="slidenum">
              <a:rPr lang="zh-CN" altLang="en-US"/>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1029147A-F925-4673-BC3A-0B996DBF0778}" type="slidenum">
              <a:rPr lang="zh-CN" altLang="en-US"/>
              <a:pPr/>
              <a:t>8</a:t>
            </a:fld>
            <a:endParaRPr lang="en-US" altLang="zh-CN"/>
          </a:p>
        </p:txBody>
      </p:sp>
      <p:sp>
        <p:nvSpPr>
          <p:cNvPr id="174083"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1655" tIns="45827" rIns="91655" bIns="45827" anchor="b"/>
          <a:lstStyle/>
          <a:p>
            <a:pPr algn="r" defTabSz="917575" eaLnBrk="0" hangingPunct="0"/>
            <a:fld id="{4F0D7F5F-7CD2-42C7-8403-DDBC0E625DF5}" type="slidenum">
              <a:rPr lang="zh-CN" altLang="en-US" sz="1200">
                <a:solidFill>
                  <a:schemeClr val="tx1"/>
                </a:solidFill>
                <a:latin typeface="Arial" pitchFamily="34" charset="0"/>
                <a:ea typeface="MS PGothic" pitchFamily="34" charset="-128"/>
              </a:rPr>
              <a:pPr algn="r" defTabSz="917575" eaLnBrk="0" hangingPunct="0"/>
              <a:t>8</a:t>
            </a:fld>
            <a:endParaRPr lang="en-US" altLang="zh-CN" sz="1200">
              <a:solidFill>
                <a:schemeClr val="tx1"/>
              </a:solidFill>
              <a:latin typeface="Arial" pitchFamily="34" charset="0"/>
              <a:ea typeface="MS PGothic" pitchFamily="34" charset="-128"/>
            </a:endParaRPr>
          </a:p>
        </p:txBody>
      </p:sp>
      <p:sp>
        <p:nvSpPr>
          <p:cNvPr id="174084"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4982" tIns="47490" rIns="94982" bIns="47490" anchor="b"/>
          <a:lstStyle/>
          <a:p>
            <a:pPr algn="r" defTabSz="949325" eaLnBrk="0" hangingPunct="0"/>
            <a:fld id="{5353206B-E767-48CD-B2B5-78A5BF627FBF}" type="slidenum">
              <a:rPr lang="zh-CN" altLang="en-US" sz="1300">
                <a:solidFill>
                  <a:schemeClr val="tx1"/>
                </a:solidFill>
                <a:latin typeface="Arial" pitchFamily="34" charset="0"/>
                <a:ea typeface="MS PGothic" pitchFamily="34" charset="-128"/>
              </a:rPr>
              <a:pPr algn="r" defTabSz="949325" eaLnBrk="0" hangingPunct="0"/>
              <a:t>8</a:t>
            </a:fld>
            <a:endParaRPr lang="en-US" altLang="zh-CN" sz="1300">
              <a:solidFill>
                <a:schemeClr val="tx1"/>
              </a:solidFill>
              <a:latin typeface="Arial" pitchFamily="34" charset="0"/>
              <a:ea typeface="MS PGothic" pitchFamily="34" charset="-128"/>
            </a:endParaRPr>
          </a:p>
        </p:txBody>
      </p:sp>
      <p:sp>
        <p:nvSpPr>
          <p:cNvPr id="174085" name="Rectangle 2"/>
          <p:cNvSpPr>
            <a:spLocks noGrp="1" noRot="1" noChangeAspect="1" noChangeArrowheads="1" noTextEdit="1"/>
          </p:cNvSpPr>
          <p:nvPr>
            <p:ph type="sldImg"/>
          </p:nvPr>
        </p:nvSpPr>
        <p:spPr>
          <a:xfrm>
            <a:off x="1141413" y="685800"/>
            <a:ext cx="4572000" cy="3429000"/>
          </a:xfrm>
          <a:ln/>
        </p:spPr>
      </p:sp>
      <p:sp>
        <p:nvSpPr>
          <p:cNvPr id="174086" name="Rectangle 3"/>
          <p:cNvSpPr>
            <a:spLocks noGrp="1" noChangeArrowheads="1"/>
          </p:cNvSpPr>
          <p:nvPr>
            <p:ph type="body" idx="1"/>
          </p:nvPr>
        </p:nvSpPr>
        <p:spPr>
          <a:xfrm>
            <a:off x="912813" y="4341813"/>
            <a:ext cx="5032375" cy="4116387"/>
          </a:xfrm>
          <a:noFill/>
          <a:ln/>
        </p:spPr>
        <p:txBody>
          <a:bodyPr lIns="94982" tIns="47490" rIns="94982" bIns="47490"/>
          <a:lstStyle/>
          <a:p>
            <a:endParaRPr lang="zh-CN"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a:lnSpc>
                <a:spcPct val="90000"/>
              </a:lnSpc>
            </a:pPr>
            <a:endParaRPr lang="en-US" altLang="zh-CN" smtClean="0">
              <a:latin typeface="Arial" pitchFamily="34" charset="0"/>
            </a:endParaRPr>
          </a:p>
          <a:p>
            <a:pPr>
              <a:lnSpc>
                <a:spcPct val="90000"/>
              </a:lnSpc>
            </a:pPr>
            <a:endParaRPr lang="ru-RU" altLang="zh-CN" smtClean="0">
              <a:latin typeface="Arial" pitchFamily="34" charset="0"/>
            </a:endParaRPr>
          </a:p>
          <a:p>
            <a:pPr>
              <a:lnSpc>
                <a:spcPct val="90000"/>
              </a:lnSpc>
            </a:pPr>
            <a:r>
              <a:rPr lang="en-US" altLang="zh-CN" smtClean="0">
                <a:latin typeface="Arial" pitchFamily="34" charset="0"/>
              </a:rPr>
              <a:t/>
            </a:r>
            <a:br>
              <a:rPr lang="en-US" altLang="zh-CN" smtClean="0">
                <a:latin typeface="Arial" pitchFamily="34" charset="0"/>
              </a:rPr>
            </a:br>
            <a:endParaRPr lang="ru-RU" altLang="zh-CN" smtClean="0">
              <a:latin typeface="Arial" pitchFamily="34" charset="0"/>
            </a:endParaRPr>
          </a:p>
        </p:txBody>
      </p:sp>
      <p:sp>
        <p:nvSpPr>
          <p:cNvPr id="176132" name="Slide Number Placeholder 3"/>
          <p:cNvSpPr>
            <a:spLocks noGrp="1"/>
          </p:cNvSpPr>
          <p:nvPr>
            <p:ph type="sldNum" sz="quarter" idx="5"/>
          </p:nvPr>
        </p:nvSpPr>
        <p:spPr>
          <a:noFill/>
        </p:spPr>
        <p:txBody>
          <a:bodyPr/>
          <a:lstStyle/>
          <a:p>
            <a:fld id="{7B404539-D1C6-4253-BF36-95458B4EF5D3}" type="slidenum">
              <a:rPr lang="zh-CN" altLang="en-US"/>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3.xml"/><Relationship Id="rId4" Type="http://schemas.openxmlformats.org/officeDocument/2006/relationships/image" Target="../media/image13.pn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4.xml"/><Relationship Id="rId4" Type="http://schemas.openxmlformats.org/officeDocument/2006/relationships/image" Target="../media/image13.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9" descr="Logo"/>
          <p:cNvPicPr preferRelativeResize="0">
            <a:picLocks noChangeArrowheads="1"/>
          </p:cNvPicPr>
          <p:nvPr/>
        </p:nvPicPr>
        <p:blipFill>
          <a:blip r:embed="rId2" cstate="print"/>
          <a:srcRect/>
          <a:stretch>
            <a:fillRect/>
          </a:stretch>
        </p:blipFill>
        <p:spPr bwMode="auto">
          <a:xfrm>
            <a:off x="7508875" y="5589588"/>
            <a:ext cx="763588" cy="763587"/>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22"/>
          <p:cNvSpPr txBox="1">
            <a:spLocks noChangeArrowheads="1"/>
          </p:cNvSpPr>
          <p:nvPr/>
        </p:nvSpPr>
        <p:spPr bwMode="auto">
          <a:xfrm>
            <a:off x="7224713" y="4094163"/>
            <a:ext cx="1338262" cy="265112"/>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ea typeface="ＭＳ Ｐゴシック" pitchFamily="34" charset="-128"/>
              </a:rPr>
              <a:t>www.huawei.com</a:t>
            </a:r>
          </a:p>
        </p:txBody>
      </p:sp>
      <p:sp>
        <p:nvSpPr>
          <p:cNvPr id="7" name="Rectangle 23"/>
          <p:cNvSpPr>
            <a:spLocks noChangeArrowheads="1"/>
          </p:cNvSpPr>
          <p:nvPr/>
        </p:nvSpPr>
        <p:spPr bwMode="auto">
          <a:xfrm>
            <a:off x="3984625" y="6207125"/>
            <a:ext cx="1643063" cy="265113"/>
          </a:xfrm>
          <a:prstGeom prst="rect">
            <a:avLst/>
          </a:prstGeom>
          <a:noFill/>
          <a:ln w="9525" algn="ctr">
            <a:noFill/>
            <a:miter lim="800000"/>
            <a:headEnd/>
            <a:tailEnd/>
          </a:ln>
        </p:spPr>
        <p:txBody>
          <a:bodyPr wrap="none" lIns="80092" tIns="40044" rIns="80092" bIns="40044">
            <a:spAutoFit/>
          </a:bodyPr>
          <a:lstStyle/>
          <a:p>
            <a:pPr defTabSz="801688" eaLnBrk="0" hangingPunct="0">
              <a:defRPr/>
            </a:pPr>
            <a:r>
              <a:rPr lang="en-US" altLang="zh-CN" sz="1200" dirty="0">
                <a:solidFill>
                  <a:schemeClr val="tx1"/>
                </a:solidFill>
                <a:latin typeface="FrutigerNext LT Bold" pitchFamily="34" charset="0"/>
                <a:ea typeface="ＭＳ Ｐゴシック" pitchFamily="34" charset="-128"/>
              </a:rPr>
              <a:t>Huawei Confidential </a:t>
            </a:r>
          </a:p>
        </p:txBody>
      </p:sp>
      <p:sp>
        <p:nvSpPr>
          <p:cNvPr id="8" name="Rectangle 25"/>
          <p:cNvSpPr>
            <a:spLocks noChangeArrowheads="1"/>
          </p:cNvSpPr>
          <p:nvPr/>
        </p:nvSpPr>
        <p:spPr bwMode="auto">
          <a:xfrm>
            <a:off x="6792913" y="247650"/>
            <a:ext cx="1401762" cy="296863"/>
          </a:xfrm>
          <a:prstGeom prst="rect">
            <a:avLst/>
          </a:prstGeom>
          <a:noFill/>
          <a:ln w="9525" algn="ctr">
            <a:noFill/>
            <a:miter lim="800000"/>
            <a:headEnd/>
            <a:tailEnd/>
          </a:ln>
        </p:spPr>
        <p:txBody>
          <a:bodyPr wrap="none" lIns="80092" tIns="40044" rIns="80092" bIns="40044">
            <a:spAutoFit/>
          </a:bodyPr>
          <a:lstStyle/>
          <a:p>
            <a:pPr defTabSz="801688" eaLnBrk="0" hangingPunct="0">
              <a:defRPr/>
            </a:pPr>
            <a:r>
              <a:rPr lang="en-US" altLang="zh-CN" b="1" dirty="0">
                <a:solidFill>
                  <a:srgbClr val="666666"/>
                </a:solidFill>
                <a:ea typeface="ＭＳ Ｐゴシック" pitchFamily="34" charset="-128"/>
              </a:rPr>
              <a:t>Security Level:</a:t>
            </a:r>
            <a:r>
              <a:rPr lang="zh-CN" altLang="en-US" b="1">
                <a:solidFill>
                  <a:srgbClr val="666666"/>
                </a:solidFill>
                <a:ea typeface="ＭＳ Ｐゴシック" pitchFamily="34" charset="-128"/>
              </a:rPr>
              <a:t> </a:t>
            </a:r>
          </a:p>
        </p:txBody>
      </p:sp>
      <p:sp>
        <p:nvSpPr>
          <p:cNvPr id="9" name="Text Box 66"/>
          <p:cNvSpPr txBox="1">
            <a:spLocks noChangeArrowheads="1"/>
          </p:cNvSpPr>
          <p:nvPr/>
        </p:nvSpPr>
        <p:spPr bwMode="auto">
          <a:xfrm>
            <a:off x="-1968500" y="1322388"/>
            <a:ext cx="1968500" cy="3752850"/>
          </a:xfrm>
          <a:prstGeom prst="rect">
            <a:avLst/>
          </a:prstGeom>
          <a:noFill/>
          <a:ln w="9525" algn="ctr">
            <a:noFill/>
            <a:miter lim="800000"/>
            <a:headEnd/>
            <a:tailEnd/>
          </a:ln>
        </p:spPr>
        <p:txBody>
          <a:bodyPr lIns="80139" tIns="40069" rIns="80139" bIns="40069">
            <a:spAutoFit/>
          </a:bodyPr>
          <a:lstStyle/>
          <a:p>
            <a:pPr algn="r" defTabSz="801688" eaLnBrk="0" hangingPunct="0">
              <a:lnSpc>
                <a:spcPct val="125000"/>
              </a:lnSpc>
              <a:defRPr/>
            </a:pPr>
            <a:r>
              <a:rPr lang="zh-CN" altLang="en-US" sz="1100">
                <a:latin typeface="Arial" charset="0"/>
                <a:ea typeface="华文细黑" pitchFamily="2" charset="-122"/>
              </a:rPr>
              <a:t>英文标题</a:t>
            </a:r>
            <a:r>
              <a:rPr lang="en-US" altLang="zh-CN" sz="1100">
                <a:latin typeface="Arial" charset="0"/>
                <a:ea typeface="华文细黑" pitchFamily="2" charset="-122"/>
              </a:rPr>
              <a:t>:40-47pt  </a:t>
            </a:r>
          </a:p>
          <a:p>
            <a:pPr algn="r" defTabSz="801688" eaLnBrk="0" hangingPunct="0">
              <a:lnSpc>
                <a:spcPct val="125000"/>
              </a:lnSpc>
              <a:defRPr/>
            </a:pPr>
            <a:r>
              <a:rPr lang="zh-CN" altLang="en-US" sz="1100">
                <a:latin typeface="Arial" charset="0"/>
                <a:ea typeface="华文细黑" pitchFamily="2" charset="-122"/>
              </a:rPr>
              <a:t>副标题</a:t>
            </a:r>
            <a:r>
              <a:rPr lang="en-US" altLang="zh-CN" sz="1100">
                <a:latin typeface="Arial" charset="0"/>
                <a:ea typeface="华文细黑" pitchFamily="2" charset="-122"/>
              </a:rPr>
              <a:t>:26-30pt</a:t>
            </a:r>
          </a:p>
          <a:p>
            <a:pPr algn="r" defTabSz="801688" eaLnBrk="0" hangingPunct="0">
              <a:lnSpc>
                <a:spcPct val="125000"/>
              </a:lnSpc>
              <a:defRPr/>
            </a:pPr>
            <a:r>
              <a:rPr lang="zh-CN" altLang="en-US" sz="1100">
                <a:latin typeface="Arial" charset="0"/>
                <a:ea typeface="华文细黑" pitchFamily="2" charset="-122"/>
              </a:rPr>
              <a:t>字体颜色</a:t>
            </a:r>
            <a:r>
              <a:rPr lang="en-US" altLang="zh-CN" sz="1100">
                <a:latin typeface="Arial" charset="0"/>
                <a:ea typeface="华文细黑" pitchFamily="2" charset="-122"/>
              </a:rPr>
              <a:t>:</a:t>
            </a:r>
            <a:r>
              <a:rPr lang="zh-CN" altLang="en-US" sz="1100">
                <a:latin typeface="Arial" charset="0"/>
                <a:ea typeface="华文细黑" pitchFamily="2" charset="-122"/>
              </a:rPr>
              <a:t>反白</a:t>
            </a:r>
          </a:p>
          <a:p>
            <a:pPr algn="r" defTabSz="801688" eaLnBrk="0" hangingPunct="0">
              <a:lnSpc>
                <a:spcPct val="125000"/>
              </a:lnSpc>
              <a:defRPr/>
            </a:pPr>
            <a:r>
              <a:rPr lang="zh-CN" altLang="en-US" sz="1100">
                <a:latin typeface="Arial" charset="0"/>
                <a:ea typeface="华文细黑" pitchFamily="2" charset="-122"/>
              </a:rPr>
              <a:t>内部使用字体 </a:t>
            </a:r>
            <a:r>
              <a:rPr lang="en-US" altLang="zh-CN" sz="1100">
                <a:latin typeface="Arial" charset="0"/>
                <a:ea typeface="华文细黑" pitchFamily="2" charset="-122"/>
              </a:rPr>
              <a:t>:</a:t>
            </a:r>
          </a:p>
          <a:p>
            <a:pPr algn="r" defTabSz="801688" eaLnBrk="0" hangingPunct="0">
              <a:lnSpc>
                <a:spcPct val="125000"/>
              </a:lnSpc>
              <a:defRPr/>
            </a:pPr>
            <a:r>
              <a:rPr lang="en-US" altLang="zh-CN" sz="1100">
                <a:latin typeface="Arial" charset="0"/>
                <a:ea typeface="华文细黑" pitchFamily="2" charset="-122"/>
              </a:rPr>
              <a:t>FrutigerNext LT Medium</a:t>
            </a:r>
          </a:p>
          <a:p>
            <a:pPr algn="r" defTabSz="801688" eaLnBrk="0" hangingPunct="0">
              <a:lnSpc>
                <a:spcPct val="125000"/>
              </a:lnSpc>
              <a:defRPr/>
            </a:pPr>
            <a:r>
              <a:rPr lang="zh-CN" altLang="en-US" sz="1100">
                <a:latin typeface="Arial" charset="0"/>
                <a:ea typeface="华文细黑" pitchFamily="2" charset="-122"/>
              </a:rPr>
              <a:t>外部使用字体 </a:t>
            </a:r>
            <a:r>
              <a:rPr lang="en-US" altLang="zh-CN" sz="1100">
                <a:latin typeface="Arial" charset="0"/>
                <a:ea typeface="华文细黑" pitchFamily="2" charset="-122"/>
              </a:rPr>
              <a:t>: Arial</a:t>
            </a:r>
            <a:endParaRPr lang="zh-CN" altLang="en-US" sz="1100">
              <a:latin typeface="Arial" charset="0"/>
              <a:ea typeface="华文细黑" pitchFamily="2" charset="-122"/>
            </a:endParaRPr>
          </a:p>
          <a:p>
            <a:pPr algn="r" defTabSz="801688" eaLnBrk="0" hangingPunct="0">
              <a:lnSpc>
                <a:spcPct val="125000"/>
              </a:lnSpc>
              <a:defRPr/>
            </a:pPr>
            <a:endParaRPr lang="zh-CN" altLang="en-US" sz="1100">
              <a:latin typeface="Arial" charset="0"/>
              <a:ea typeface="华文细黑" pitchFamily="2" charset="-122"/>
            </a:endParaRPr>
          </a:p>
          <a:p>
            <a:pPr algn="r" defTabSz="801688" eaLnBrk="0" hangingPunct="0">
              <a:lnSpc>
                <a:spcPct val="125000"/>
              </a:lnSpc>
              <a:defRPr/>
            </a:pPr>
            <a:endParaRPr lang="zh-CN" altLang="en-US" sz="1100">
              <a:latin typeface="Arial" charset="0"/>
              <a:ea typeface="华文细黑" pitchFamily="2" charset="-122"/>
            </a:endParaRPr>
          </a:p>
          <a:p>
            <a:pPr algn="r" defTabSz="801688" eaLnBrk="0" hangingPunct="0">
              <a:lnSpc>
                <a:spcPct val="125000"/>
              </a:lnSpc>
              <a:defRPr/>
            </a:pPr>
            <a:r>
              <a:rPr lang="zh-CN" altLang="en-US" sz="1100">
                <a:latin typeface="Arial" charset="0"/>
                <a:ea typeface="华文细黑" pitchFamily="2" charset="-122"/>
              </a:rPr>
              <a:t>中文标题</a:t>
            </a:r>
            <a:r>
              <a:rPr lang="en-US" altLang="zh-CN" sz="1100">
                <a:latin typeface="Arial" charset="0"/>
                <a:ea typeface="华文细黑" pitchFamily="2" charset="-122"/>
              </a:rPr>
              <a:t>:35-47pt</a:t>
            </a:r>
          </a:p>
          <a:p>
            <a:pPr algn="r" defTabSz="801688" eaLnBrk="0" hangingPunct="0">
              <a:lnSpc>
                <a:spcPct val="125000"/>
              </a:lnSpc>
              <a:defRPr/>
            </a:pPr>
            <a:r>
              <a:rPr lang="zh-CN" altLang="en-US" sz="1100">
                <a:latin typeface="Arial" charset="0"/>
                <a:ea typeface="华文细黑" pitchFamily="2" charset="-122"/>
              </a:rPr>
              <a:t>字体</a:t>
            </a:r>
            <a:r>
              <a:rPr lang="en-US" altLang="zh-CN" sz="1100">
                <a:latin typeface="Arial" charset="0"/>
                <a:ea typeface="华文细黑" pitchFamily="2" charset="-122"/>
              </a:rPr>
              <a:t>:</a:t>
            </a:r>
            <a:r>
              <a:rPr lang="zh-CN" altLang="en-US" sz="1100">
                <a:latin typeface="Arial" charset="0"/>
                <a:ea typeface="华文细黑" pitchFamily="2" charset="-122"/>
              </a:rPr>
              <a:t>黑体</a:t>
            </a:r>
          </a:p>
          <a:p>
            <a:pPr algn="r" defTabSz="801688" eaLnBrk="0" hangingPunct="0">
              <a:lnSpc>
                <a:spcPct val="125000"/>
              </a:lnSpc>
              <a:defRPr/>
            </a:pPr>
            <a:r>
              <a:rPr lang="en-US" altLang="zh-CN" sz="1100">
                <a:latin typeface="Arial" charset="0"/>
                <a:ea typeface="华文细黑" pitchFamily="2" charset="-122"/>
              </a:rPr>
              <a:t>  </a:t>
            </a:r>
            <a:r>
              <a:rPr lang="zh-CN" altLang="en-US" sz="1100">
                <a:latin typeface="Arial" charset="0"/>
                <a:ea typeface="华文细黑" pitchFamily="2" charset="-122"/>
              </a:rPr>
              <a:t>副标题</a:t>
            </a:r>
            <a:r>
              <a:rPr lang="en-US" altLang="zh-CN" sz="1100">
                <a:latin typeface="Arial" charset="0"/>
                <a:ea typeface="华文细黑" pitchFamily="2" charset="-122"/>
              </a:rPr>
              <a:t>:24-28pt</a:t>
            </a:r>
            <a:endParaRPr lang="zh-CN" altLang="en-US" sz="1100">
              <a:latin typeface="Arial" charset="0"/>
              <a:ea typeface="华文细黑" pitchFamily="2" charset="-122"/>
            </a:endParaRPr>
          </a:p>
          <a:p>
            <a:pPr algn="r" defTabSz="801688" eaLnBrk="0" hangingPunct="0">
              <a:lnSpc>
                <a:spcPct val="125000"/>
              </a:lnSpc>
              <a:defRPr/>
            </a:pPr>
            <a:r>
              <a:rPr lang="zh-CN" altLang="en-US" sz="1100">
                <a:latin typeface="Arial" charset="0"/>
                <a:ea typeface="华文细黑" pitchFamily="2" charset="-122"/>
              </a:rPr>
              <a:t>字体颜色</a:t>
            </a:r>
            <a:r>
              <a:rPr lang="en-US" altLang="zh-CN" sz="1100">
                <a:latin typeface="Arial" charset="0"/>
                <a:ea typeface="华文细黑" pitchFamily="2" charset="-122"/>
              </a:rPr>
              <a:t>:</a:t>
            </a:r>
            <a:r>
              <a:rPr lang="zh-CN" altLang="en-US" sz="1100">
                <a:latin typeface="Arial" charset="0"/>
                <a:ea typeface="华文细黑" pitchFamily="2" charset="-122"/>
              </a:rPr>
              <a:t>反白</a:t>
            </a:r>
          </a:p>
          <a:p>
            <a:pPr algn="r" defTabSz="801688" eaLnBrk="0" hangingPunct="0">
              <a:lnSpc>
                <a:spcPct val="125000"/>
              </a:lnSpc>
              <a:defRPr/>
            </a:pPr>
            <a:r>
              <a:rPr lang="zh-CN" altLang="en-US" sz="1100">
                <a:latin typeface="Arial" charset="0"/>
                <a:ea typeface="华文细黑" pitchFamily="2" charset="-122"/>
              </a:rPr>
              <a:t>字体</a:t>
            </a:r>
            <a:r>
              <a:rPr lang="en-US" altLang="zh-CN" sz="1100">
                <a:latin typeface="Arial" charset="0"/>
                <a:ea typeface="华文细黑" pitchFamily="2" charset="-122"/>
              </a:rPr>
              <a:t>:</a:t>
            </a:r>
            <a:r>
              <a:rPr lang="zh-CN" altLang="en-US" sz="1100">
                <a:latin typeface="Arial" charset="0"/>
                <a:ea typeface="华文细黑" pitchFamily="2" charset="-122"/>
              </a:rPr>
              <a:t>细黑体</a:t>
            </a:r>
          </a:p>
          <a:p>
            <a:pPr algn="r" defTabSz="801688" eaLnBrk="0" hangingPunct="0">
              <a:lnSpc>
                <a:spcPct val="125000"/>
              </a:lnSpc>
              <a:defRPr/>
            </a:pPr>
            <a:endParaRPr lang="zh-CN" altLang="en-US" sz="1100">
              <a:latin typeface="Arial" charset="0"/>
              <a:ea typeface="华文细黑" pitchFamily="2" charset="-122"/>
            </a:endParaRPr>
          </a:p>
          <a:p>
            <a:pPr algn="r" defTabSz="801688" eaLnBrk="0" hangingPunct="0">
              <a:lnSpc>
                <a:spcPct val="125000"/>
              </a:lnSpc>
              <a:defRPr/>
            </a:pPr>
            <a:endParaRPr lang="zh-CN" altLang="en-US" sz="1100">
              <a:latin typeface="Arial" charset="0"/>
              <a:ea typeface="华文细黑" pitchFamily="2" charset="-122"/>
            </a:endParaRPr>
          </a:p>
          <a:p>
            <a:pPr algn="r" defTabSz="801688" eaLnBrk="0" hangingPunct="0">
              <a:lnSpc>
                <a:spcPct val="125000"/>
              </a:lnSpc>
              <a:defRPr/>
            </a:pPr>
            <a:endParaRPr lang="zh-CN" altLang="en-US" sz="1100">
              <a:latin typeface="Arial" charset="0"/>
              <a:ea typeface="华文细黑" pitchFamily="2" charset="-122"/>
            </a:endParaRPr>
          </a:p>
          <a:p>
            <a:pPr algn="r" defTabSz="801688" eaLnBrk="0" hangingPunct="0">
              <a:lnSpc>
                <a:spcPct val="125000"/>
              </a:lnSpc>
              <a:spcBef>
                <a:spcPct val="50000"/>
              </a:spcBef>
              <a:defRPr/>
            </a:pPr>
            <a:endParaRPr lang="zh-CN" altLang="en-US" sz="1100">
              <a:solidFill>
                <a:schemeClr val="tx1"/>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36596" y="1392254"/>
            <a:ext cx="5303837" cy="1666875"/>
          </a:xfrm>
          <a:prstGeom prst="rect">
            <a:avLst/>
          </a:prstGeom>
        </p:spPr>
        <p:txBody>
          <a:bodyPr/>
          <a:lstStyle>
            <a:lvl1pPr>
              <a:defRPr sz="4300" b="1">
                <a:solidFill>
                  <a:schemeClr val="bg1"/>
                </a:solidFill>
              </a:defRPr>
            </a:lvl1pPr>
          </a:lstStyle>
          <a:p>
            <a:r>
              <a:rPr lang="en-US" altLang="zh-CN" smtClean="0"/>
              <a:t>Click to edit Master title style</a:t>
            </a:r>
            <a:endParaRPr lang="zh-CN" altLang="en-US"/>
          </a:p>
        </p:txBody>
      </p:sp>
      <p:sp>
        <p:nvSpPr>
          <p:cNvPr id="44048" name="Rectangle 16"/>
          <p:cNvSpPr>
            <a:spLocks noGrp="1" noChangeArrowheads="1"/>
          </p:cNvSpPr>
          <p:nvPr>
            <p:ph type="subTitle" sz="quarter" idx="1"/>
          </p:nvPr>
        </p:nvSpPr>
        <p:spPr>
          <a:xfrm>
            <a:off x="684213" y="3182945"/>
            <a:ext cx="5305425" cy="865187"/>
          </a:xfrm>
          <a:prstGeom prst="rect">
            <a:avLst/>
          </a:prstGeom>
        </p:spPr>
        <p:txBody>
          <a:bodyPr lIns="80139" tIns="40069" rIns="80139" bIns="40069"/>
          <a:lstStyle>
            <a:lvl1pPr marL="0" indent="0">
              <a:buFont typeface="Wingdings" pitchFamily="2" charset="2"/>
              <a:buNone/>
              <a:defRPr sz="2800">
                <a:solidFill>
                  <a:schemeClr val="bg1"/>
                </a:solidFill>
                <a:latin typeface="华文细黑" pitchFamily="2" charset="-122"/>
              </a:defRPr>
            </a:lvl1pPr>
          </a:lstStyle>
          <a:p>
            <a:r>
              <a:rPr lang="en-US" altLang="zh-CN" smtClean="0"/>
              <a:t>Click to edit Master subtitle style</a:t>
            </a:r>
            <a:endParaRPr lang="zh-CN" altLang="en-US"/>
          </a:p>
        </p:txBody>
      </p:sp>
      <p:sp>
        <p:nvSpPr>
          <p:cNvPr id="10" name="Rectangle 26"/>
          <p:cNvSpPr>
            <a:spLocks noGrp="1" noChangeArrowheads="1"/>
          </p:cNvSpPr>
          <p:nvPr>
            <p:ph type="dt" sz="quarter" idx="10"/>
          </p:nvPr>
        </p:nvSpPr>
        <p:spPr>
          <a:xfrm>
            <a:off x="684213" y="282575"/>
            <a:ext cx="2133600" cy="474663"/>
          </a:xfrm>
          <a:extLst/>
        </p:spPr>
        <p:txBody>
          <a:bodyPr lIns="80139" tIns="40069" rIns="80139" bIns="40069"/>
          <a:lstStyle>
            <a:lvl1pPr>
              <a:lnSpc>
                <a:spcPct val="100000"/>
              </a:lnSpc>
              <a:defRPr smtClean="0">
                <a:solidFill>
                  <a:schemeClr val="bg1"/>
                </a:solidFill>
                <a:latin typeface="FrutigerNext LT Regular" pitchFamily="34" charset="0"/>
              </a:defRPr>
            </a:lvl1pPr>
          </a:lstStyle>
          <a:p>
            <a:pPr>
              <a:defRPr/>
            </a:pPr>
            <a:fld id="{376C6558-8A87-4700-BB95-35844ABF4237}" type="datetime1">
              <a:rPr lang="zh-CN" altLang="en-US"/>
              <a:pPr>
                <a:defRPr/>
              </a:pPr>
              <a:t>2013-4-24</a:t>
            </a:fld>
            <a:endParaRPr lang="en-US" altLang="zh-C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52464" y="430217"/>
            <a:ext cx="7745412" cy="871537"/>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52465" y="1641475"/>
            <a:ext cx="7929562" cy="419417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extLst/>
        </p:spPr>
        <p:txBody>
          <a:bodyPr/>
          <a:lstStyle>
            <a:lvl1pPr>
              <a:defRPr smtClean="0">
                <a:solidFill>
                  <a:schemeClr val="bg1"/>
                </a:solidFill>
              </a:defRPr>
            </a:lvl1pPr>
          </a:lstStyle>
          <a:p>
            <a:pPr>
              <a:defRPr/>
            </a:pPr>
            <a:r>
              <a:rPr lang="de-DE" altLang="zh-CN"/>
              <a:t>Page </a:t>
            </a:r>
            <a:fld id="{F24BF5FC-A83C-43A1-9506-B23FDB2B13FF}" type="slidenum">
              <a:rPr lang="de-DE" altLang="zh-CN"/>
              <a:pPr>
                <a:defRPr/>
              </a:pPr>
              <a:t>‹#›</a:t>
            </a:fld>
            <a:endParaRPr lang="en-GB" altLang="zh-CN"/>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1" y="27306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6"/>
            <a:ext cx="2057400" cy="4525963"/>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600206"/>
            <a:ext cx="60198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0" descr="新版面封面－红色"/>
          <p:cNvPicPr>
            <a:picLocks noChangeAspect="1" noChangeArrowheads="1"/>
          </p:cNvPicPr>
          <p:nvPr userDrawn="1"/>
        </p:nvPicPr>
        <p:blipFill>
          <a:blip r:embed="rId2" cstate="print"/>
          <a:srcRect/>
          <a:stretch>
            <a:fillRect/>
          </a:stretch>
        </p:blipFill>
        <p:spPr bwMode="auto">
          <a:xfrm>
            <a:off x="0" y="1268413"/>
            <a:ext cx="9142413" cy="3143250"/>
          </a:xfrm>
          <a:prstGeom prst="rect">
            <a:avLst/>
          </a:prstGeom>
          <a:noFill/>
          <a:ln w="9525">
            <a:noFill/>
            <a:miter lim="800000"/>
            <a:headEnd/>
            <a:tailEnd/>
          </a:ln>
        </p:spPr>
      </p:pic>
      <p:pic>
        <p:nvPicPr>
          <p:cNvPr id="3" name="Picture 71" descr="Logo"/>
          <p:cNvPicPr>
            <a:picLocks noChangeAspect="1" noChangeArrowheads="1"/>
          </p:cNvPicPr>
          <p:nvPr userDrawn="1"/>
        </p:nvPicPr>
        <p:blipFill>
          <a:blip r:embed="rId3" cstate="print"/>
          <a:srcRect/>
          <a:stretch>
            <a:fillRect/>
          </a:stretch>
        </p:blipFill>
        <p:spPr bwMode="auto">
          <a:xfrm>
            <a:off x="7507288" y="5576888"/>
            <a:ext cx="820737" cy="822325"/>
          </a:xfrm>
          <a:prstGeom prst="rect">
            <a:avLst/>
          </a:prstGeom>
          <a:noFill/>
          <a:ln w="9525">
            <a:noFill/>
            <a:miter lim="800000"/>
            <a:headEnd/>
            <a:tailEnd/>
          </a:ln>
        </p:spPr>
      </p:pic>
      <p:sp>
        <p:nvSpPr>
          <p:cNvPr id="4" name="Text Box 72"/>
          <p:cNvSpPr txBox="1">
            <a:spLocks noChangeArrowheads="1"/>
          </p:cNvSpPr>
          <p:nvPr userDrawn="1"/>
        </p:nvSpPr>
        <p:spPr bwMode="auto">
          <a:xfrm>
            <a:off x="523875" y="6203950"/>
            <a:ext cx="2609850" cy="263525"/>
          </a:xfrm>
          <a:prstGeom prst="rect">
            <a:avLst/>
          </a:prstGeom>
          <a:noFill/>
          <a:ln w="9525">
            <a:noFill/>
            <a:miter lim="800000"/>
            <a:headEnd/>
            <a:tailEnd/>
          </a:ln>
        </p:spPr>
        <p:txBody>
          <a:bodyPr wrap="none" lIns="78196" tIns="39097" rIns="78196" bIns="39097">
            <a:spAutoFit/>
          </a:bodyPr>
          <a:lstStyle/>
          <a:p>
            <a:pPr defTabSz="782638" eaLnBrk="0" hangingPunct="0">
              <a:defRPr/>
            </a:pPr>
            <a:r>
              <a:rPr lang="en-US" altLang="zh-CN" sz="1200">
                <a:solidFill>
                  <a:srgbClr val="000000"/>
                </a:solidFill>
                <a:latin typeface="FrutigerNext LT Bold"/>
                <a:ea typeface="MS PGothic" pitchFamily="34" charset="-128"/>
              </a:rPr>
              <a:t>HUAWEI TECHNOLOGIES CO., LTD.</a:t>
            </a:r>
            <a:endParaRPr lang="en-US" altLang="zh-CN" sz="2100">
              <a:solidFill>
                <a:srgbClr val="000000"/>
              </a:solidFill>
              <a:latin typeface="Arial" pitchFamily="34" charset="0"/>
              <a:ea typeface="MS PGothic" pitchFamily="34" charset="-128"/>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p>
            <a:r>
              <a:rPr lang="en-US" altLang="zh-CN" smtClean="0"/>
              <a:t>Click to edit Master title style</a:t>
            </a:r>
            <a:endParaRPr lang="zh-CN" altLang="en-US"/>
          </a:p>
        </p:txBody>
      </p:sp>
      <p:sp>
        <p:nvSpPr>
          <p:cNvPr id="3" name="Content Placeholder 2"/>
          <p:cNvSpPr>
            <a:spLocks noGrp="1"/>
          </p:cNvSpPr>
          <p:nvPr>
            <p:ph idx="1"/>
          </p:nvPr>
        </p:nvSpPr>
        <p:spPr>
          <a:xfrm>
            <a:off x="457121" y="1599829"/>
            <a:ext cx="8229759" cy="4526502"/>
          </a:xfrm>
          <a:prstGeom prst="rect">
            <a:avLst/>
          </a:prstGeom>
        </p:spPr>
        <p:txBody>
          <a:bodyPr lIns="91422" tIns="45711" rIns="91422" bIns="4571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2" y="4407468"/>
            <a:ext cx="7772637" cy="1361760"/>
          </a:xfrm>
          <a:prstGeom prst="rect">
            <a:avLst/>
          </a:prstGeom>
        </p:spPr>
        <p:txBody>
          <a:bodyPr lIns="91422" tIns="45711" rIns="91422" bIns="45711"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192" y="2906043"/>
            <a:ext cx="7772637" cy="1501427"/>
          </a:xfrm>
          <a:prstGeom prst="rect">
            <a:avLst/>
          </a:prstGeom>
        </p:spPr>
        <p:txBody>
          <a:bodyPr lIns="91422" tIns="45711" rIns="91422" bIns="45711"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en-US" altLang="zh-CN" smtClean="0"/>
              <a:t>Click to edit Master text styles</a:t>
            </a: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124" y="1599829"/>
            <a:ext cx="4037899" cy="4526502"/>
          </a:xfrm>
          <a:prstGeom prst="rect">
            <a:avLst/>
          </a:prstGeom>
        </p:spPr>
        <p:txBody>
          <a:bodyPr lIns="91422" tIns="45711" rIns="91422" bIns="4571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7393" y="1599829"/>
            <a:ext cx="4039486" cy="4526502"/>
          </a:xfrm>
          <a:prstGeom prst="rect">
            <a:avLst/>
          </a:prstGeom>
        </p:spPr>
        <p:txBody>
          <a:bodyPr lIns="91422" tIns="45711" rIns="91422" bIns="4571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121" y="1534758"/>
            <a:ext cx="4039486" cy="639614"/>
          </a:xfrm>
          <a:prstGeom prst="rect">
            <a:avLst/>
          </a:prstGeom>
        </p:spPr>
        <p:txBody>
          <a:bodyPr lIns="91422" tIns="45711" rIns="91422" bIns="45711"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121" y="2174372"/>
            <a:ext cx="4039486" cy="3951960"/>
          </a:xfrm>
          <a:prstGeom prst="rect">
            <a:avLst/>
          </a:prstGeom>
        </p:spPr>
        <p:txBody>
          <a:bodyPr lIns="91422" tIns="45711" rIns="91422" bIns="4571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811" y="1534758"/>
            <a:ext cx="4041073" cy="639614"/>
          </a:xfrm>
          <a:prstGeom prst="rect">
            <a:avLst/>
          </a:prstGeom>
        </p:spPr>
        <p:txBody>
          <a:bodyPr lIns="91422" tIns="45711" rIns="91422" bIns="45711"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811" y="2174372"/>
            <a:ext cx="4041073" cy="3951960"/>
          </a:xfrm>
          <a:prstGeom prst="rect">
            <a:avLst/>
          </a:prstGeom>
        </p:spPr>
        <p:txBody>
          <a:bodyPr lIns="91422" tIns="45711" rIns="91422" bIns="4571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p>
            <a:r>
              <a:rPr lang="en-US" altLang="zh-CN" smtClean="0"/>
              <a:t>Click to edit Master title style</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0825" y="430229"/>
            <a:ext cx="1981200" cy="5405437"/>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52465" y="430229"/>
            <a:ext cx="5795962" cy="5405437"/>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extLst/>
        </p:spPr>
        <p:txBody>
          <a:bodyPr/>
          <a:lstStyle>
            <a:lvl1pPr>
              <a:defRPr smtClean="0">
                <a:solidFill>
                  <a:schemeClr val="bg1"/>
                </a:solidFill>
              </a:defRPr>
            </a:lvl1pPr>
          </a:lstStyle>
          <a:p>
            <a:pPr>
              <a:defRPr/>
            </a:pPr>
            <a:r>
              <a:rPr lang="de-DE" altLang="zh-CN"/>
              <a:t>Page </a:t>
            </a:r>
            <a:fld id="{5A0883DC-FB3F-407F-81DD-0352A1D2C168}" type="slidenum">
              <a:rPr lang="de-DE" altLang="zh-CN"/>
              <a:pPr>
                <a:defRPr/>
              </a:pPr>
              <a:t>‹#›</a:t>
            </a:fld>
            <a:endParaRPr lang="en-GB" altLang="zh-CN"/>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2995"/>
            <a:ext cx="3007791" cy="1161781"/>
          </a:xfrm>
          <a:prstGeom prst="rect">
            <a:avLst/>
          </a:prstGeom>
        </p:spPr>
        <p:txBody>
          <a:bodyPr lIns="91422" tIns="45711" rIns="91422" bIns="45711"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4429" y="272995"/>
            <a:ext cx="5112450" cy="5853345"/>
          </a:xfrm>
          <a:prstGeom prst="rect">
            <a:avLst/>
          </a:prstGeom>
        </p:spPr>
        <p:txBody>
          <a:bodyPr lIns="91422" tIns="45711" rIns="91422" bIns="4571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121" y="1434768"/>
            <a:ext cx="3007791" cy="4691564"/>
          </a:xfrm>
          <a:prstGeom prst="rect">
            <a:avLst/>
          </a:prstGeom>
        </p:spPr>
        <p:txBody>
          <a:bodyPr lIns="91422" tIns="45711" rIns="91422" bIns="45711"/>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77" y="4801077"/>
            <a:ext cx="5487034" cy="566606"/>
          </a:xfrm>
          <a:prstGeom prst="rect">
            <a:avLst/>
          </a:prstGeom>
        </p:spPr>
        <p:txBody>
          <a:bodyPr lIns="91422" tIns="45711" rIns="91422" bIns="45711"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1977" y="612641"/>
            <a:ext cx="5487034" cy="4115435"/>
          </a:xfrm>
          <a:prstGeom prst="rect">
            <a:avLst/>
          </a:prstGeom>
        </p:spPr>
        <p:txBody>
          <a:bodyPr lIns="91422" tIns="45711" rIns="91422" bIns="45711"/>
          <a:lstStyle>
            <a:lvl1pPr marL="0" indent="0">
              <a:buNone/>
              <a:defRPr sz="3200"/>
            </a:lvl1pPr>
            <a:lvl2pPr marL="457109" indent="0">
              <a:buNone/>
              <a:defRPr sz="2800"/>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endParaRPr lang="zh-CN" altLang="en-US" noProof="0" smtClean="0"/>
          </a:p>
        </p:txBody>
      </p:sp>
      <p:sp>
        <p:nvSpPr>
          <p:cNvPr id="4" name="Text Placeholder 3"/>
          <p:cNvSpPr>
            <a:spLocks noGrp="1"/>
          </p:cNvSpPr>
          <p:nvPr>
            <p:ph type="body" sz="half" idx="2"/>
          </p:nvPr>
        </p:nvSpPr>
        <p:spPr>
          <a:xfrm>
            <a:off x="1791977" y="5367690"/>
            <a:ext cx="5487034" cy="804677"/>
          </a:xfrm>
          <a:prstGeom prst="rect">
            <a:avLst/>
          </a:prstGeom>
        </p:spPr>
        <p:txBody>
          <a:bodyPr lIns="91422" tIns="45711" rIns="91422" bIns="45711"/>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121" y="1599829"/>
            <a:ext cx="8229759" cy="4526502"/>
          </a:xfrm>
          <a:prstGeom prst="rect">
            <a:avLst/>
          </a:prstGeom>
        </p:spPr>
        <p:txBody>
          <a:bodyPr vert="eaVert" lIns="91422" tIns="45711" rIns="91422" bIns="4571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41" y="274582"/>
            <a:ext cx="2057043" cy="5851757"/>
          </a:xfrm>
          <a:prstGeom prst="rect">
            <a:avLst/>
          </a:prstGeom>
        </p:spPr>
        <p:txBody>
          <a:bodyPr vert="eaVert" lIns="91422" tIns="45711" rIns="91422" bIns="45711"/>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125" y="274582"/>
            <a:ext cx="6020342" cy="5851757"/>
          </a:xfrm>
          <a:prstGeom prst="rect">
            <a:avLst/>
          </a:prstGeom>
        </p:spPr>
        <p:txBody>
          <a:bodyPr vert="eaVert" lIns="91422" tIns="45711" rIns="91422" bIns="4571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p>
            <a:r>
              <a:rPr lang="en-US" altLang="zh-CN" smtClean="0"/>
              <a:t>Click to edit Master title style</a:t>
            </a:r>
            <a:endParaRPr lang="zh-CN" altLang="en-US"/>
          </a:p>
        </p:txBody>
      </p:sp>
      <p:sp>
        <p:nvSpPr>
          <p:cNvPr id="3" name="Table Placeholder 2"/>
          <p:cNvSpPr>
            <a:spLocks noGrp="1"/>
          </p:cNvSpPr>
          <p:nvPr>
            <p:ph type="tbl" idx="1"/>
          </p:nvPr>
        </p:nvSpPr>
        <p:spPr>
          <a:xfrm>
            <a:off x="457121" y="1599829"/>
            <a:ext cx="8229759" cy="4526502"/>
          </a:xfrm>
          <a:prstGeom prst="rect">
            <a:avLst/>
          </a:prstGeom>
        </p:spPr>
        <p:txBody>
          <a:bodyPr lIns="91422" tIns="45711" rIns="91422" bIns="45711"/>
          <a:lstStyle/>
          <a:p>
            <a:pPr lvl="0"/>
            <a:endParaRPr lang="zh-CN" altLang="en-US" noProof="0" smtClean="0"/>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2" descr="新版面封面－红色"/>
          <p:cNvPicPr>
            <a:picLocks noChangeAspect="1" noChangeArrowheads="1"/>
          </p:cNvPicPr>
          <p:nvPr userDrawn="1"/>
        </p:nvPicPr>
        <p:blipFill>
          <a:blip r:embed="rId2" cstate="print"/>
          <a:srcRect/>
          <a:stretch>
            <a:fillRect/>
          </a:stretch>
        </p:blipFill>
        <p:spPr bwMode="auto">
          <a:xfrm>
            <a:off x="0" y="1268413"/>
            <a:ext cx="9144000" cy="3144837"/>
          </a:xfrm>
          <a:prstGeom prst="rect">
            <a:avLst/>
          </a:prstGeom>
          <a:noFill/>
          <a:ln w="9525">
            <a:noFill/>
            <a:miter lim="800000"/>
            <a:headEnd/>
            <a:tailEnd/>
          </a:ln>
        </p:spPr>
      </p:pic>
      <p:pic>
        <p:nvPicPr>
          <p:cNvPr id="3" name="图片 3" descr="Logo"/>
          <p:cNvPicPr>
            <a:picLocks noChangeAspect="1" noChangeArrowheads="1"/>
          </p:cNvPicPr>
          <p:nvPr userDrawn="1"/>
        </p:nvPicPr>
        <p:blipFill>
          <a:blip r:embed="rId3" cstate="print"/>
          <a:srcRect/>
          <a:stretch>
            <a:fillRect/>
          </a:stretch>
        </p:blipFill>
        <p:spPr bwMode="auto">
          <a:xfrm>
            <a:off x="7508875" y="5578475"/>
            <a:ext cx="820738" cy="822325"/>
          </a:xfrm>
          <a:prstGeom prst="rect">
            <a:avLst/>
          </a:prstGeom>
          <a:noFill/>
          <a:ln w="9525">
            <a:noFill/>
            <a:miter lim="800000"/>
            <a:headEnd/>
            <a:tailEnd/>
          </a:ln>
        </p:spPr>
      </p:pic>
      <p:sp>
        <p:nvSpPr>
          <p:cNvPr id="4" name="文本框 4"/>
          <p:cNvSpPr txBox="1">
            <a:spLocks noChangeArrowheads="1"/>
          </p:cNvSpPr>
          <p:nvPr userDrawn="1"/>
        </p:nvSpPr>
        <p:spPr bwMode="auto">
          <a:xfrm>
            <a:off x="639763" y="6205538"/>
            <a:ext cx="2609850" cy="263525"/>
          </a:xfrm>
          <a:prstGeom prst="rect">
            <a:avLst/>
          </a:prstGeom>
          <a:noFill/>
          <a:ln w="9525">
            <a:noFill/>
            <a:miter lim="800000"/>
            <a:headEnd/>
            <a:tailEnd/>
          </a:ln>
        </p:spPr>
        <p:txBody>
          <a:bodyPr wrap="none" lIns="78220" tIns="39109" rIns="78220" bIns="39109">
            <a:spAutoFit/>
          </a:bodyPr>
          <a:lstStyle/>
          <a:p>
            <a:pPr defTabSz="784225">
              <a:defRPr/>
            </a:pPr>
            <a:r>
              <a:rPr lang="en-US" altLang="zh-CN" sz="1200">
                <a:solidFill>
                  <a:srgbClr val="000000"/>
                </a:solidFill>
                <a:latin typeface="FrutigerNext LT Bold"/>
                <a:ea typeface="MS PGothic" pitchFamily="34" charset="-128"/>
              </a:rPr>
              <a:t>HUAWEI TECHNOLOGIES CO., LTD.</a:t>
            </a:r>
            <a:endParaRPr lang="en-US" altLang="zh-CN" sz="2100">
              <a:solidFill>
                <a:srgbClr val="000000"/>
              </a:solidFill>
              <a:latin typeface="Arial" pitchFamily="34" charset="0"/>
              <a:ea typeface="MS PGothic" pitchFamily="34" charset="-128"/>
            </a:endParaRPr>
          </a:p>
        </p:txBody>
      </p:sp>
      <p:sp>
        <p:nvSpPr>
          <p:cNvPr id="5" name="矩形 6"/>
          <p:cNvSpPr>
            <a:spLocks noGrp="1" noChangeArrowheads="1"/>
          </p:cNvSpPr>
          <p:nvPr>
            <p:ph type="dt" sz="quarter" idx="10"/>
          </p:nvPr>
        </p:nvSpPr>
        <p:spPr>
          <a:xfrm>
            <a:off x="649288" y="669925"/>
            <a:ext cx="2530475" cy="476250"/>
          </a:xfrm>
          <a:extLst/>
        </p:spPr>
        <p:txBody>
          <a:bodyPr lIns="91440" tIns="45720" rIns="91440" bIns="45720"/>
          <a:lstStyle>
            <a:lvl1pPr eaLnBrk="1" hangingPunct="1">
              <a:lnSpc>
                <a:spcPct val="100000"/>
              </a:lnSpc>
              <a:defRPr kumimoji="1" sz="1400" smtClean="0">
                <a:solidFill>
                  <a:srgbClr val="808080"/>
                </a:solidFill>
              </a:defRPr>
            </a:lvl1pPr>
          </a:lstStyle>
          <a:p>
            <a:pPr>
              <a:defRPr/>
            </a:pPr>
            <a:endParaRPr lang="en-US" altLang="zh-CN"/>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19138" y="333383"/>
            <a:ext cx="7745412" cy="3841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2465" y="1641475"/>
            <a:ext cx="7929562"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矩形 5"/>
          <p:cNvSpPr>
            <a:spLocks noGrp="1" noChangeArrowheads="1"/>
          </p:cNvSpPr>
          <p:nvPr>
            <p:ph type="dt" sz="half" idx="10"/>
          </p:nvPr>
        </p:nvSpPr>
        <p:spPr>
          <a:extLst/>
        </p:spPr>
        <p:txBody>
          <a:bodyPr/>
          <a:lstStyle>
            <a:lvl1pPr>
              <a:defRPr smtClean="0"/>
            </a:lvl1pPr>
          </a:lstStyle>
          <a:p>
            <a:pPr>
              <a:defRPr/>
            </a:pPr>
            <a:r>
              <a:rPr lang="de-DE" altLang="zh-CN"/>
              <a:t>Page </a:t>
            </a:r>
            <a:fld id="{6B0C8323-AC73-4455-85D7-A565DCA8028A}" type="slidenum">
              <a:rPr lang="de-DE" altLang="zh-CN"/>
              <a:pPr>
                <a:defRPr/>
              </a:pPr>
              <a:t>‹#›</a:t>
            </a:fld>
            <a:endParaRPr lang="en-GB" altLang="zh-CN"/>
          </a:p>
        </p:txBody>
      </p:sp>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8"/>
            <a:ext cx="7772400" cy="1362075"/>
          </a:xfrm>
          <a:prstGeom prst="rect">
            <a:avLst/>
          </a:prstGeo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矩形 5"/>
          <p:cNvSpPr>
            <a:spLocks noGrp="1" noChangeArrowheads="1"/>
          </p:cNvSpPr>
          <p:nvPr>
            <p:ph type="dt" sz="half" idx="10"/>
          </p:nvPr>
        </p:nvSpPr>
        <p:spPr>
          <a:extLst/>
        </p:spPr>
        <p:txBody>
          <a:bodyPr/>
          <a:lstStyle>
            <a:lvl1pPr>
              <a:defRPr smtClean="0"/>
            </a:lvl1pPr>
          </a:lstStyle>
          <a:p>
            <a:pPr>
              <a:defRPr/>
            </a:pPr>
            <a:r>
              <a:rPr lang="de-DE" altLang="zh-CN"/>
              <a:t>Page </a:t>
            </a:r>
            <a:fld id="{52AF5FB2-3853-4583-A004-91493B1EE60B}" type="slidenum">
              <a:rPr lang="de-DE" altLang="zh-CN"/>
              <a:pPr>
                <a:defRPr/>
              </a:pPr>
              <a:t>‹#›</a:t>
            </a:fld>
            <a:endParaRPr lang="en-GB" altLang="zh-CN"/>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719138" y="333383"/>
            <a:ext cx="7745412" cy="3841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2467" y="1641475"/>
            <a:ext cx="3887787" cy="4194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92654" y="1641475"/>
            <a:ext cx="3889375" cy="4194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矩形 5"/>
          <p:cNvSpPr>
            <a:spLocks noGrp="1" noChangeArrowheads="1"/>
          </p:cNvSpPr>
          <p:nvPr>
            <p:ph type="dt" sz="half" idx="10"/>
          </p:nvPr>
        </p:nvSpPr>
        <p:spPr>
          <a:extLst/>
        </p:spPr>
        <p:txBody>
          <a:bodyPr/>
          <a:lstStyle>
            <a:lvl1pPr>
              <a:defRPr smtClean="0"/>
            </a:lvl1pPr>
          </a:lstStyle>
          <a:p>
            <a:pPr>
              <a:defRPr/>
            </a:pPr>
            <a:r>
              <a:rPr lang="de-DE" altLang="zh-CN"/>
              <a:t>Page </a:t>
            </a:r>
            <a:fld id="{CDEB670F-6461-47B3-94E4-0AA97C111539}" type="slidenum">
              <a:rPr lang="de-DE" altLang="zh-CN"/>
              <a:pPr>
                <a:defRPr/>
              </a:pPr>
              <a:t>‹#›</a:t>
            </a:fld>
            <a:endParaRPr lang="en-GB" altLang="zh-C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3012" y="333374"/>
            <a:ext cx="7745412" cy="575346"/>
          </a:xfrm>
          <a:prstGeom prst="rect">
            <a:avLst/>
          </a:prstGeom>
        </p:spPr>
        <p:txBody>
          <a:bodyPr/>
          <a:lstStyle>
            <a:lvl1pPr>
              <a:defRPr sz="3400"/>
            </a:lvl1pPr>
          </a:lstStyle>
          <a:p>
            <a:r>
              <a:rPr lang="en-US" altLang="zh-CN" dirty="0" smtClean="0"/>
              <a:t>Click to edit Master title style</a:t>
            </a:r>
            <a:endParaRPr lang="zh-CN" altLang="en-US" dirty="0"/>
          </a:p>
        </p:txBody>
      </p:sp>
      <p:sp>
        <p:nvSpPr>
          <p:cNvPr id="3" name="Date Placeholder 2"/>
          <p:cNvSpPr>
            <a:spLocks noGrp="1"/>
          </p:cNvSpPr>
          <p:nvPr>
            <p:ph type="dt" sz="half" idx="10"/>
          </p:nvPr>
        </p:nvSpPr>
        <p:spPr>
          <a:extLst/>
        </p:spPr>
        <p:txBody>
          <a:bodyPr/>
          <a:lstStyle>
            <a:lvl1pPr>
              <a:defRPr smtClean="0"/>
            </a:lvl1pPr>
          </a:lstStyle>
          <a:p>
            <a:pPr>
              <a:defRPr/>
            </a:pPr>
            <a:r>
              <a:rPr lang="de-DE" altLang="zh-CN"/>
              <a:t>Page </a:t>
            </a:r>
            <a:fld id="{8133FD39-F473-4F92-944B-B92C2E463981}" type="slidenum">
              <a:rPr lang="de-DE" altLang="zh-CN"/>
              <a:pPr>
                <a:defRPr/>
              </a:pPr>
              <a:t>‹#›</a:t>
            </a:fld>
            <a:endParaRPr lang="en-GB" altLang="zh-CN"/>
          </a:p>
        </p:txBody>
      </p:sp>
    </p:spTree>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矩形 5"/>
          <p:cNvSpPr>
            <a:spLocks noGrp="1" noChangeArrowheads="1"/>
          </p:cNvSpPr>
          <p:nvPr>
            <p:ph type="dt" sz="half" idx="10"/>
          </p:nvPr>
        </p:nvSpPr>
        <p:spPr>
          <a:extLst/>
        </p:spPr>
        <p:txBody>
          <a:bodyPr/>
          <a:lstStyle>
            <a:lvl1pPr>
              <a:defRPr smtClean="0"/>
            </a:lvl1pPr>
          </a:lstStyle>
          <a:p>
            <a:pPr>
              <a:defRPr/>
            </a:pPr>
            <a:r>
              <a:rPr lang="de-DE" altLang="zh-CN"/>
              <a:t>Page </a:t>
            </a:r>
            <a:fld id="{13627B99-C6DC-4036-B63E-F7FC8C9C91FB}" type="slidenum">
              <a:rPr lang="de-DE" altLang="zh-CN"/>
              <a:pPr>
                <a:defRPr/>
              </a:pPr>
              <a:t>‹#›</a:t>
            </a:fld>
            <a:endParaRPr lang="en-GB" altLang="zh-CN"/>
          </a:p>
        </p:txBody>
      </p:sp>
    </p:spTree>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19138" y="333383"/>
            <a:ext cx="7745412" cy="384175"/>
          </a:xfrm>
          <a:prstGeom prst="rect">
            <a:avLst/>
          </a:prstGeom>
        </p:spPr>
        <p:txBody>
          <a:bodyPr/>
          <a:lstStyle/>
          <a:p>
            <a:r>
              <a:rPr lang="zh-CN" altLang="en-US" smtClean="0"/>
              <a:t>单击此处编辑母版标题样式</a:t>
            </a:r>
            <a:endParaRPr lang="zh-CN" altLang="en-US"/>
          </a:p>
        </p:txBody>
      </p:sp>
      <p:sp>
        <p:nvSpPr>
          <p:cNvPr id="3" name="矩形 5"/>
          <p:cNvSpPr>
            <a:spLocks noGrp="1" noChangeArrowheads="1"/>
          </p:cNvSpPr>
          <p:nvPr>
            <p:ph type="dt" sz="half" idx="10"/>
          </p:nvPr>
        </p:nvSpPr>
        <p:spPr>
          <a:extLst/>
        </p:spPr>
        <p:txBody>
          <a:bodyPr/>
          <a:lstStyle>
            <a:lvl1pPr>
              <a:defRPr smtClean="0"/>
            </a:lvl1pPr>
          </a:lstStyle>
          <a:p>
            <a:pPr>
              <a:defRPr/>
            </a:pPr>
            <a:r>
              <a:rPr lang="de-DE" altLang="zh-CN"/>
              <a:t>Page </a:t>
            </a:r>
            <a:fld id="{70D07817-8094-46AC-BDB0-3F84F67E0A73}" type="slidenum">
              <a:rPr lang="de-DE" altLang="zh-CN"/>
              <a:pPr>
                <a:defRPr/>
              </a:pPr>
              <a:t>‹#›</a:t>
            </a:fld>
            <a:endParaRPr lang="en-GB" altLang="zh-CN"/>
          </a:p>
        </p:txBody>
      </p:sp>
    </p:spTree>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5"/>
          <p:cNvSpPr>
            <a:spLocks noGrp="1" noChangeArrowheads="1"/>
          </p:cNvSpPr>
          <p:nvPr>
            <p:ph type="dt" sz="half" idx="10"/>
          </p:nvPr>
        </p:nvSpPr>
        <p:spPr>
          <a:extLst/>
        </p:spPr>
        <p:txBody>
          <a:bodyPr/>
          <a:lstStyle>
            <a:lvl1pPr>
              <a:defRPr smtClean="0"/>
            </a:lvl1pPr>
          </a:lstStyle>
          <a:p>
            <a:pPr>
              <a:defRPr/>
            </a:pPr>
            <a:r>
              <a:rPr lang="de-DE" altLang="zh-CN"/>
              <a:t>Page </a:t>
            </a:r>
            <a:fld id="{F10D21C7-FF1A-4D63-A056-4435C012B24F}" type="slidenum">
              <a:rPr lang="de-DE" altLang="zh-CN"/>
              <a:pPr>
                <a:defRPr/>
              </a:pPr>
              <a:t>‹#›</a:t>
            </a:fld>
            <a:endParaRPr lang="en-GB" altLang="zh-CN"/>
          </a:p>
        </p:txBody>
      </p:sp>
    </p:spTree>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8"/>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矩形 5"/>
          <p:cNvSpPr>
            <a:spLocks noGrp="1" noChangeArrowheads="1"/>
          </p:cNvSpPr>
          <p:nvPr>
            <p:ph type="dt" sz="half" idx="10"/>
          </p:nvPr>
        </p:nvSpPr>
        <p:spPr>
          <a:extLst/>
        </p:spPr>
        <p:txBody>
          <a:bodyPr/>
          <a:lstStyle>
            <a:lvl1pPr>
              <a:defRPr smtClean="0"/>
            </a:lvl1pPr>
          </a:lstStyle>
          <a:p>
            <a:pPr>
              <a:defRPr/>
            </a:pPr>
            <a:r>
              <a:rPr lang="de-DE" altLang="zh-CN"/>
              <a:t>Page </a:t>
            </a:r>
            <a:fld id="{1C429317-EEE8-46AA-B615-87A58BD30E23}" type="slidenum">
              <a:rPr lang="de-DE" altLang="zh-CN"/>
              <a:pPr>
                <a:defRPr/>
              </a:pPr>
              <a:t>‹#›</a:t>
            </a:fld>
            <a:endParaRPr lang="en-GB" altLang="zh-CN"/>
          </a:p>
        </p:txBody>
      </p:sp>
    </p:spTree>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矩形 5"/>
          <p:cNvSpPr>
            <a:spLocks noGrp="1" noChangeArrowheads="1"/>
          </p:cNvSpPr>
          <p:nvPr>
            <p:ph type="dt" sz="half" idx="10"/>
          </p:nvPr>
        </p:nvSpPr>
        <p:spPr>
          <a:extLst/>
        </p:spPr>
        <p:txBody>
          <a:bodyPr/>
          <a:lstStyle>
            <a:lvl1pPr>
              <a:defRPr smtClean="0"/>
            </a:lvl1pPr>
          </a:lstStyle>
          <a:p>
            <a:pPr>
              <a:defRPr/>
            </a:pPr>
            <a:r>
              <a:rPr lang="de-DE" altLang="zh-CN"/>
              <a:t>Page </a:t>
            </a:r>
            <a:fld id="{524EFB26-09C9-4272-814F-011F75B62E26}" type="slidenum">
              <a:rPr lang="de-DE" altLang="zh-CN"/>
              <a:pPr>
                <a:defRPr/>
              </a:pPr>
              <a:t>‹#›</a:t>
            </a:fld>
            <a:endParaRPr lang="en-GB" altLang="zh-CN"/>
          </a:p>
        </p:txBody>
      </p:sp>
    </p:spTree>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719138" y="333383"/>
            <a:ext cx="7745412" cy="38417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2465" y="1641475"/>
            <a:ext cx="7929562" cy="41941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矩形 5"/>
          <p:cNvSpPr>
            <a:spLocks noGrp="1" noChangeArrowheads="1"/>
          </p:cNvSpPr>
          <p:nvPr>
            <p:ph type="dt" sz="half" idx="10"/>
          </p:nvPr>
        </p:nvSpPr>
        <p:spPr>
          <a:extLst/>
        </p:spPr>
        <p:txBody>
          <a:bodyPr/>
          <a:lstStyle>
            <a:lvl1pPr>
              <a:defRPr smtClean="0"/>
            </a:lvl1pPr>
          </a:lstStyle>
          <a:p>
            <a:pPr>
              <a:defRPr/>
            </a:pPr>
            <a:r>
              <a:rPr lang="de-DE" altLang="zh-CN"/>
              <a:t>Page </a:t>
            </a:r>
            <a:fld id="{86B43BF7-5350-4446-AD43-EB56FB9DA9EC}" type="slidenum">
              <a:rPr lang="de-DE" altLang="zh-CN"/>
              <a:pPr>
                <a:defRPr/>
              </a:pPr>
              <a:t>‹#›</a:t>
            </a:fld>
            <a:endParaRPr lang="en-GB" altLang="zh-CN"/>
          </a:p>
        </p:txBody>
      </p:sp>
    </p:spTree>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0825" y="333383"/>
            <a:ext cx="1981200" cy="550227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2465" y="333383"/>
            <a:ext cx="5795962" cy="55022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矩形 5"/>
          <p:cNvSpPr>
            <a:spLocks noGrp="1" noChangeArrowheads="1"/>
          </p:cNvSpPr>
          <p:nvPr>
            <p:ph type="dt" sz="half" idx="10"/>
          </p:nvPr>
        </p:nvSpPr>
        <p:spPr>
          <a:extLst/>
        </p:spPr>
        <p:txBody>
          <a:bodyPr/>
          <a:lstStyle>
            <a:lvl1pPr>
              <a:defRPr smtClean="0"/>
            </a:lvl1pPr>
          </a:lstStyle>
          <a:p>
            <a:pPr>
              <a:defRPr/>
            </a:pPr>
            <a:r>
              <a:rPr lang="de-DE" altLang="zh-CN"/>
              <a:t>Page </a:t>
            </a:r>
            <a:fld id="{23262B40-84E0-4E48-8FAE-616A224782A0}" type="slidenum">
              <a:rPr lang="de-DE" altLang="zh-CN"/>
              <a:pPr>
                <a:defRPr/>
              </a:pPr>
              <a:t>‹#›</a:t>
            </a:fld>
            <a:endParaRPr lang="en-GB" altLang="zh-CN"/>
          </a:p>
        </p:txBody>
      </p:sp>
    </p:spTree>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19138" y="333383"/>
            <a:ext cx="7745412" cy="384175"/>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52467" y="1641475"/>
            <a:ext cx="3887787"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92654" y="1641475"/>
            <a:ext cx="3889375"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矩形 5"/>
          <p:cNvSpPr>
            <a:spLocks noGrp="1" noChangeArrowheads="1"/>
          </p:cNvSpPr>
          <p:nvPr>
            <p:ph type="dt" sz="half" idx="10"/>
          </p:nvPr>
        </p:nvSpPr>
        <p:spPr>
          <a:extLst/>
        </p:spPr>
        <p:txBody>
          <a:bodyPr/>
          <a:lstStyle>
            <a:lvl1pPr>
              <a:defRPr smtClean="0"/>
            </a:lvl1pPr>
          </a:lstStyle>
          <a:p>
            <a:pPr>
              <a:defRPr/>
            </a:pPr>
            <a:r>
              <a:rPr lang="de-DE" altLang="zh-CN"/>
              <a:t>Page </a:t>
            </a:r>
            <a:fld id="{157633A4-D68E-48F8-B60D-16FB487CDDB8}" type="slidenum">
              <a:rPr lang="de-DE" altLang="zh-CN"/>
              <a:pPr>
                <a:defRPr/>
              </a:pPr>
              <a:t>‹#›</a:t>
            </a:fld>
            <a:endParaRPr lang="en-GB" altLang="zh-CN"/>
          </a:p>
        </p:txBody>
      </p:sp>
    </p:spTree>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0" descr="新版面封面－红色"/>
          <p:cNvPicPr>
            <a:picLocks noChangeAspect="1" noChangeArrowheads="1"/>
          </p:cNvPicPr>
          <p:nvPr userDrawn="1"/>
        </p:nvPicPr>
        <p:blipFill>
          <a:blip r:embed="rId2" cstate="print"/>
          <a:srcRect/>
          <a:stretch>
            <a:fillRect/>
          </a:stretch>
        </p:blipFill>
        <p:spPr bwMode="auto">
          <a:xfrm>
            <a:off x="0" y="1268413"/>
            <a:ext cx="9142413" cy="3143250"/>
          </a:xfrm>
          <a:prstGeom prst="rect">
            <a:avLst/>
          </a:prstGeom>
          <a:noFill/>
          <a:ln w="9525">
            <a:noFill/>
            <a:miter lim="800000"/>
            <a:headEnd/>
            <a:tailEnd/>
          </a:ln>
        </p:spPr>
      </p:pic>
      <p:pic>
        <p:nvPicPr>
          <p:cNvPr id="3" name="Picture 71" descr="Logo"/>
          <p:cNvPicPr>
            <a:picLocks noChangeAspect="1" noChangeArrowheads="1"/>
          </p:cNvPicPr>
          <p:nvPr userDrawn="1"/>
        </p:nvPicPr>
        <p:blipFill>
          <a:blip r:embed="rId3" cstate="print"/>
          <a:srcRect/>
          <a:stretch>
            <a:fillRect/>
          </a:stretch>
        </p:blipFill>
        <p:spPr bwMode="auto">
          <a:xfrm>
            <a:off x="7507288" y="5576888"/>
            <a:ext cx="820737" cy="822325"/>
          </a:xfrm>
          <a:prstGeom prst="rect">
            <a:avLst/>
          </a:prstGeom>
          <a:noFill/>
          <a:ln w="9525">
            <a:noFill/>
            <a:miter lim="800000"/>
            <a:headEnd/>
            <a:tailEnd/>
          </a:ln>
        </p:spPr>
      </p:pic>
      <p:sp>
        <p:nvSpPr>
          <p:cNvPr id="4" name="Text Box 72"/>
          <p:cNvSpPr txBox="1">
            <a:spLocks noChangeArrowheads="1"/>
          </p:cNvSpPr>
          <p:nvPr userDrawn="1"/>
        </p:nvSpPr>
        <p:spPr bwMode="auto">
          <a:xfrm>
            <a:off x="523875" y="6203950"/>
            <a:ext cx="2609850" cy="263525"/>
          </a:xfrm>
          <a:prstGeom prst="rect">
            <a:avLst/>
          </a:prstGeom>
          <a:noFill/>
          <a:ln w="9525">
            <a:noFill/>
            <a:miter lim="800000"/>
            <a:headEnd/>
            <a:tailEnd/>
          </a:ln>
        </p:spPr>
        <p:txBody>
          <a:bodyPr wrap="none" lIns="78196" tIns="39097" rIns="78196" bIns="39097">
            <a:spAutoFit/>
          </a:bodyPr>
          <a:lstStyle/>
          <a:p>
            <a:pPr defTabSz="782638" eaLnBrk="0" hangingPunct="0">
              <a:defRPr/>
            </a:pPr>
            <a:r>
              <a:rPr lang="en-US" altLang="zh-CN" sz="1200">
                <a:solidFill>
                  <a:srgbClr val="000000"/>
                </a:solidFill>
                <a:latin typeface="FrutigerNext LT Bold"/>
                <a:ea typeface="MS PGothic" pitchFamily="34" charset="-128"/>
              </a:rPr>
              <a:t>HUAWEI TECHNOLOGIES CO., LTD.</a:t>
            </a:r>
            <a:endParaRPr lang="en-US" altLang="zh-CN" sz="2100">
              <a:solidFill>
                <a:srgbClr val="000000"/>
              </a:solidFill>
              <a:latin typeface="Arial" pitchFamily="34" charset="0"/>
              <a:ea typeface="MS PGothic" pitchFamily="34" charset="-128"/>
            </a:endParaRPr>
          </a:p>
        </p:txBody>
      </p:sp>
    </p:spTree>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p>
            <a:r>
              <a:rPr lang="en-US" altLang="zh-CN" smtClean="0"/>
              <a:t>Click to edit Master title style</a:t>
            </a:r>
            <a:endParaRPr lang="zh-CN" altLang="en-US"/>
          </a:p>
        </p:txBody>
      </p:sp>
      <p:sp>
        <p:nvSpPr>
          <p:cNvPr id="3" name="Content Placeholder 2"/>
          <p:cNvSpPr>
            <a:spLocks noGrp="1"/>
          </p:cNvSpPr>
          <p:nvPr>
            <p:ph idx="1"/>
          </p:nvPr>
        </p:nvSpPr>
        <p:spPr>
          <a:xfrm>
            <a:off x="457121" y="1599829"/>
            <a:ext cx="8229759" cy="4526502"/>
          </a:xfrm>
          <a:prstGeom prst="rect">
            <a:avLst/>
          </a:prstGeom>
        </p:spPr>
        <p:txBody>
          <a:bodyPr lIns="91422" tIns="45711" rIns="91422" bIns="4571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75438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46238"/>
            <a:ext cx="7543800" cy="4125912"/>
          </a:xfrm>
          <a:prstGeom prst="rect">
            <a:avLst/>
          </a:prstGeom>
        </p:spPr>
        <p:txBody>
          <a:bodyPr/>
          <a:lstStyle/>
          <a:p>
            <a:pPr lvl="0"/>
            <a:endParaRPr lang="zh-CN" altLang="en-US" noProof="0"/>
          </a:p>
        </p:txBody>
      </p:sp>
      <p:sp>
        <p:nvSpPr>
          <p:cNvPr id="4" name="日期占位符 3"/>
          <p:cNvSpPr>
            <a:spLocks noGrp="1"/>
          </p:cNvSpPr>
          <p:nvPr>
            <p:ph type="dt" sz="half" idx="10"/>
          </p:nvPr>
        </p:nvSpPr>
        <p:spPr>
          <a:xfrm>
            <a:off x="6361113" y="6477000"/>
            <a:ext cx="2097087" cy="457200"/>
          </a:xfrm>
        </p:spPr>
        <p:txBody>
          <a:bodyPr/>
          <a:lstStyle>
            <a:lvl1pPr>
              <a:defRPr smtClean="0"/>
            </a:lvl1pPr>
          </a:lstStyle>
          <a:p>
            <a:pPr>
              <a:defRPr/>
            </a:pPr>
            <a:r>
              <a:rPr lang="de-DE" altLang="zh-CN"/>
              <a:t>Page </a:t>
            </a:r>
            <a:fld id="{39300F69-2D7F-4C94-8752-D4CFFF561800}" type="slidenum">
              <a:rPr lang="de-DE" altLang="zh-CN"/>
              <a:pPr>
                <a:defRPr/>
              </a:pPr>
              <a:t>‹#›</a:t>
            </a:fld>
            <a:endParaRPr lang="en-GB" altLang="zh-CN"/>
          </a:p>
        </p:txBody>
      </p:sp>
    </p:spTree>
  </p:cSld>
  <p:clrMapOvr>
    <a:masterClrMapping/>
  </p:clrMapOvr>
  <p:transition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2" y="4407468"/>
            <a:ext cx="7772637" cy="1361760"/>
          </a:xfrm>
          <a:prstGeom prst="rect">
            <a:avLst/>
          </a:prstGeom>
        </p:spPr>
        <p:txBody>
          <a:bodyPr lIns="91422" tIns="45711" rIns="91422" bIns="45711"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192" y="2906043"/>
            <a:ext cx="7772637" cy="1501427"/>
          </a:xfrm>
          <a:prstGeom prst="rect">
            <a:avLst/>
          </a:prstGeom>
        </p:spPr>
        <p:txBody>
          <a:bodyPr lIns="91422" tIns="45711" rIns="91422" bIns="45711"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en-US" altLang="zh-CN" smtClean="0"/>
              <a:t>Click to edit Master text styles</a:t>
            </a:r>
          </a:p>
        </p:txBody>
      </p:sp>
    </p:spTree>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124" y="1599829"/>
            <a:ext cx="4037899" cy="4526502"/>
          </a:xfrm>
          <a:prstGeom prst="rect">
            <a:avLst/>
          </a:prstGeom>
        </p:spPr>
        <p:txBody>
          <a:bodyPr lIns="91422" tIns="45711" rIns="91422" bIns="4571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7393" y="1599829"/>
            <a:ext cx="4039486" cy="4526502"/>
          </a:xfrm>
          <a:prstGeom prst="rect">
            <a:avLst/>
          </a:prstGeom>
        </p:spPr>
        <p:txBody>
          <a:bodyPr lIns="91422" tIns="45711" rIns="91422" bIns="4571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121" y="1534758"/>
            <a:ext cx="4039486" cy="639614"/>
          </a:xfrm>
          <a:prstGeom prst="rect">
            <a:avLst/>
          </a:prstGeom>
        </p:spPr>
        <p:txBody>
          <a:bodyPr lIns="91422" tIns="45711" rIns="91422" bIns="45711"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121" y="2174372"/>
            <a:ext cx="4039486" cy="3951960"/>
          </a:xfrm>
          <a:prstGeom prst="rect">
            <a:avLst/>
          </a:prstGeom>
        </p:spPr>
        <p:txBody>
          <a:bodyPr lIns="91422" tIns="45711" rIns="91422" bIns="4571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811" y="1534758"/>
            <a:ext cx="4041073" cy="639614"/>
          </a:xfrm>
          <a:prstGeom prst="rect">
            <a:avLst/>
          </a:prstGeom>
        </p:spPr>
        <p:txBody>
          <a:bodyPr lIns="91422" tIns="45711" rIns="91422" bIns="45711"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811" y="2174372"/>
            <a:ext cx="4041073" cy="3951960"/>
          </a:xfrm>
          <a:prstGeom prst="rect">
            <a:avLst/>
          </a:prstGeom>
        </p:spPr>
        <p:txBody>
          <a:bodyPr lIns="91422" tIns="45711" rIns="91422" bIns="4571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p>
            <a:r>
              <a:rPr lang="en-US" altLang="zh-CN" smtClean="0"/>
              <a:t>Click to edit Master title style</a:t>
            </a:r>
            <a:endParaRPr lang="zh-CN" altLang="en-US"/>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2995"/>
            <a:ext cx="3007791" cy="1161781"/>
          </a:xfrm>
          <a:prstGeom prst="rect">
            <a:avLst/>
          </a:prstGeom>
        </p:spPr>
        <p:txBody>
          <a:bodyPr lIns="91422" tIns="45711" rIns="91422" bIns="45711"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4429" y="272995"/>
            <a:ext cx="5112450" cy="5853345"/>
          </a:xfrm>
          <a:prstGeom prst="rect">
            <a:avLst/>
          </a:prstGeom>
        </p:spPr>
        <p:txBody>
          <a:bodyPr lIns="91422" tIns="45711" rIns="91422" bIns="4571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121" y="1434768"/>
            <a:ext cx="3007791" cy="4691564"/>
          </a:xfrm>
          <a:prstGeom prst="rect">
            <a:avLst/>
          </a:prstGeom>
        </p:spPr>
        <p:txBody>
          <a:bodyPr lIns="91422" tIns="45711" rIns="91422" bIns="45711"/>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77" y="4801077"/>
            <a:ext cx="5487034" cy="566606"/>
          </a:xfrm>
          <a:prstGeom prst="rect">
            <a:avLst/>
          </a:prstGeom>
        </p:spPr>
        <p:txBody>
          <a:bodyPr lIns="91422" tIns="45711" rIns="91422" bIns="45711"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1977" y="612641"/>
            <a:ext cx="5487034" cy="4115435"/>
          </a:xfrm>
          <a:prstGeom prst="rect">
            <a:avLst/>
          </a:prstGeom>
        </p:spPr>
        <p:txBody>
          <a:bodyPr lIns="91422" tIns="45711" rIns="91422" bIns="45711"/>
          <a:lstStyle>
            <a:lvl1pPr marL="0" indent="0">
              <a:buNone/>
              <a:defRPr sz="3200"/>
            </a:lvl1pPr>
            <a:lvl2pPr marL="457109" indent="0">
              <a:buNone/>
              <a:defRPr sz="2800"/>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endParaRPr lang="zh-CN" altLang="en-US" noProof="0"/>
          </a:p>
        </p:txBody>
      </p:sp>
      <p:sp>
        <p:nvSpPr>
          <p:cNvPr id="4" name="Text Placeholder 3"/>
          <p:cNvSpPr>
            <a:spLocks noGrp="1"/>
          </p:cNvSpPr>
          <p:nvPr>
            <p:ph type="body" sz="half" idx="2"/>
          </p:nvPr>
        </p:nvSpPr>
        <p:spPr>
          <a:xfrm>
            <a:off x="1791977" y="5367690"/>
            <a:ext cx="5487034" cy="804677"/>
          </a:xfrm>
          <a:prstGeom prst="rect">
            <a:avLst/>
          </a:prstGeom>
        </p:spPr>
        <p:txBody>
          <a:bodyPr lIns="91422" tIns="45711" rIns="91422" bIns="45711"/>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121" y="1599829"/>
            <a:ext cx="8229759" cy="4526502"/>
          </a:xfrm>
          <a:prstGeom prst="rect">
            <a:avLst/>
          </a:prstGeom>
        </p:spPr>
        <p:txBody>
          <a:bodyPr vert="eaVert" lIns="91422" tIns="45711" rIns="91422" bIns="4571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41" y="274582"/>
            <a:ext cx="2057043" cy="5851757"/>
          </a:xfrm>
          <a:prstGeom prst="rect">
            <a:avLst/>
          </a:prstGeom>
        </p:spPr>
        <p:txBody>
          <a:bodyPr vert="eaVert" lIns="91422" tIns="45711" rIns="91422" bIns="45711"/>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125" y="274582"/>
            <a:ext cx="6020342" cy="5851757"/>
          </a:xfrm>
          <a:prstGeom prst="rect">
            <a:avLst/>
          </a:prstGeom>
        </p:spPr>
        <p:txBody>
          <a:bodyPr vert="eaVert" lIns="91422" tIns="45711" rIns="91422" bIns="4571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a:prstGeom prst="rect">
            <a:avLst/>
          </a:prstGeom>
        </p:spPr>
        <p:txBody>
          <a:bodyPr lIns="91422" tIns="45711" rIns="91422" bIns="45711"/>
          <a:lstStyle/>
          <a:p>
            <a:r>
              <a:rPr lang="en-US" altLang="zh-CN" smtClean="0"/>
              <a:t>Click to edit Master title style</a:t>
            </a:r>
            <a:endParaRPr lang="zh-CN" altLang="en-US"/>
          </a:p>
        </p:txBody>
      </p:sp>
      <p:sp>
        <p:nvSpPr>
          <p:cNvPr id="3" name="Table Placeholder 2"/>
          <p:cNvSpPr>
            <a:spLocks noGrp="1"/>
          </p:cNvSpPr>
          <p:nvPr>
            <p:ph type="tbl" idx="1"/>
          </p:nvPr>
        </p:nvSpPr>
        <p:spPr>
          <a:xfrm>
            <a:off x="457121" y="1599829"/>
            <a:ext cx="8229759" cy="4526502"/>
          </a:xfrm>
          <a:prstGeom prst="rect">
            <a:avLst/>
          </a:prstGeom>
        </p:spPr>
        <p:txBody>
          <a:bodyPr lIns="91422" tIns="45711" rIns="91422" bIns="45711"/>
          <a:lstStyle/>
          <a:p>
            <a:pPr lvl="0"/>
            <a:endParaRPr lang="zh-CN" altLang="en-US" noProof="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41"/>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3"/>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6"/>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8"/>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2465" y="638175"/>
            <a:ext cx="7929562" cy="8699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2465" y="1641475"/>
            <a:ext cx="7929562"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6"/>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6"/>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1" y="27306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16"/>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6"/>
            <a:ext cx="2057400" cy="4525963"/>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600206"/>
            <a:ext cx="60198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2" descr="新版面封面－红色"/>
          <p:cNvPicPr>
            <a:picLocks noChangeAspect="1" noChangeArrowheads="1"/>
          </p:cNvPicPr>
          <p:nvPr userDrawn="1"/>
        </p:nvPicPr>
        <p:blipFill>
          <a:blip r:embed="rId2" cstate="print"/>
          <a:srcRect/>
          <a:stretch>
            <a:fillRect/>
          </a:stretch>
        </p:blipFill>
        <p:spPr bwMode="auto">
          <a:xfrm>
            <a:off x="0" y="1268413"/>
            <a:ext cx="9144000" cy="3144837"/>
          </a:xfrm>
          <a:prstGeom prst="rect">
            <a:avLst/>
          </a:prstGeom>
          <a:noFill/>
          <a:ln w="9525">
            <a:noFill/>
            <a:miter lim="800000"/>
            <a:headEnd/>
            <a:tailEnd/>
          </a:ln>
        </p:spPr>
      </p:pic>
      <p:pic>
        <p:nvPicPr>
          <p:cNvPr id="3" name="图片 3" descr="Logo"/>
          <p:cNvPicPr>
            <a:picLocks noChangeAspect="1" noChangeArrowheads="1"/>
          </p:cNvPicPr>
          <p:nvPr userDrawn="1"/>
        </p:nvPicPr>
        <p:blipFill>
          <a:blip r:embed="rId3" cstate="print"/>
          <a:srcRect/>
          <a:stretch>
            <a:fillRect/>
          </a:stretch>
        </p:blipFill>
        <p:spPr bwMode="auto">
          <a:xfrm>
            <a:off x="7508875" y="5578475"/>
            <a:ext cx="820738" cy="822325"/>
          </a:xfrm>
          <a:prstGeom prst="rect">
            <a:avLst/>
          </a:prstGeom>
          <a:noFill/>
          <a:ln w="9525">
            <a:noFill/>
            <a:miter lim="800000"/>
            <a:headEnd/>
            <a:tailEnd/>
          </a:ln>
        </p:spPr>
      </p:pic>
      <p:sp>
        <p:nvSpPr>
          <p:cNvPr id="4" name="文本框 4"/>
          <p:cNvSpPr txBox="1">
            <a:spLocks noChangeArrowheads="1"/>
          </p:cNvSpPr>
          <p:nvPr userDrawn="1"/>
        </p:nvSpPr>
        <p:spPr bwMode="auto">
          <a:xfrm>
            <a:off x="639763" y="6205538"/>
            <a:ext cx="2609850" cy="263525"/>
          </a:xfrm>
          <a:prstGeom prst="rect">
            <a:avLst/>
          </a:prstGeom>
          <a:noFill/>
          <a:ln w="9525">
            <a:noFill/>
            <a:miter lim="800000"/>
            <a:headEnd/>
            <a:tailEnd/>
          </a:ln>
        </p:spPr>
        <p:txBody>
          <a:bodyPr wrap="none" lIns="78220" tIns="39109" rIns="78220" bIns="39109">
            <a:spAutoFit/>
          </a:bodyPr>
          <a:lstStyle/>
          <a:p>
            <a:pPr defTabSz="784225">
              <a:defRPr/>
            </a:pPr>
            <a:r>
              <a:rPr lang="en-US" altLang="zh-CN" sz="1200">
                <a:solidFill>
                  <a:srgbClr val="000000"/>
                </a:solidFill>
                <a:latin typeface="FrutigerNext LT Bold"/>
                <a:ea typeface="MS PGothic" pitchFamily="34" charset="-128"/>
              </a:rPr>
              <a:t>HUAWEI TECHNOLOGIES CO., LTD.</a:t>
            </a:r>
            <a:endParaRPr lang="en-US" altLang="zh-CN" sz="2100">
              <a:solidFill>
                <a:srgbClr val="000000"/>
              </a:solidFill>
              <a:latin typeface="Arial" pitchFamily="34" charset="0"/>
              <a:ea typeface="MS PGothic" pitchFamily="34" charset="-128"/>
            </a:endParaRPr>
          </a:p>
        </p:txBody>
      </p:sp>
      <p:sp>
        <p:nvSpPr>
          <p:cNvPr id="5" name="矩形 6"/>
          <p:cNvSpPr>
            <a:spLocks noGrp="1" noChangeArrowheads="1"/>
          </p:cNvSpPr>
          <p:nvPr>
            <p:ph type="dt" sz="quarter" idx="10"/>
          </p:nvPr>
        </p:nvSpPr>
        <p:spPr>
          <a:xfrm>
            <a:off x="649288" y="669925"/>
            <a:ext cx="2530475" cy="476250"/>
          </a:xfrm>
        </p:spPr>
        <p:txBody>
          <a:bodyPr lIns="91440" tIns="45720" rIns="91440" bIns="45720"/>
          <a:lstStyle>
            <a:lvl1pPr eaLnBrk="1" hangingPunct="1">
              <a:lnSpc>
                <a:spcPct val="100000"/>
              </a:lnSpc>
              <a:defRPr kumimoji="1" sz="1400" smtClean="0">
                <a:solidFill>
                  <a:srgbClr val="808080"/>
                </a:solidFill>
              </a:defRPr>
            </a:lvl1pPr>
          </a:lstStyle>
          <a:p>
            <a:pPr>
              <a:defRPr/>
            </a:pPr>
            <a:endParaRPr lang="en-US" altLang="zh-CN"/>
          </a:p>
        </p:txBody>
      </p:sp>
    </p:spTree>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5"/>
          <p:cNvSpPr>
            <a:spLocks noGrp="1" noChangeArrowheads="1"/>
          </p:cNvSpPr>
          <p:nvPr>
            <p:ph type="dt" sz="half" idx="10"/>
          </p:nvPr>
        </p:nvSpPr>
        <p:spPr>
          <a:ln/>
        </p:spPr>
        <p:txBody>
          <a:bodyPr/>
          <a:lstStyle>
            <a:lvl1pPr>
              <a:defRPr/>
            </a:lvl1pPr>
          </a:lstStyle>
          <a:p>
            <a:pPr>
              <a:defRPr/>
            </a:pPr>
            <a:r>
              <a:rPr lang="de-DE" altLang="zh-CN"/>
              <a:t>Page </a:t>
            </a:r>
            <a:fld id="{DF4A2926-7F2E-467D-80FB-5BC3BC4313E2}" type="slidenum">
              <a:rPr lang="de-DE" altLang="zh-CN"/>
              <a:pPr>
                <a:defRPr/>
              </a:pPr>
              <a:t>‹#›</a:t>
            </a:fld>
            <a:endParaRPr lang="en-GB" altLang="zh-CN"/>
          </a:p>
        </p:txBody>
      </p:sp>
    </p:spTree>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9" descr="Logo"/>
          <p:cNvPicPr preferRelativeResize="0">
            <a:picLocks noChangeArrowheads="1"/>
          </p:cNvPicPr>
          <p:nvPr/>
        </p:nvPicPr>
        <p:blipFill>
          <a:blip r:embed="rId2" cstate="print"/>
          <a:srcRect/>
          <a:stretch>
            <a:fillRect/>
          </a:stretch>
        </p:blipFill>
        <p:spPr bwMode="auto">
          <a:xfrm>
            <a:off x="7508875" y="5589588"/>
            <a:ext cx="763588" cy="763587"/>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20"/>
          <p:cNvSpPr txBox="1">
            <a:spLocks noChangeArrowheads="1"/>
          </p:cNvSpPr>
          <p:nvPr/>
        </p:nvSpPr>
        <p:spPr bwMode="auto">
          <a:xfrm>
            <a:off x="652463" y="6207125"/>
            <a:ext cx="2613025" cy="265113"/>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sp>
        <p:nvSpPr>
          <p:cNvPr id="7" name="Text Box 22"/>
          <p:cNvSpPr txBox="1">
            <a:spLocks noChangeArrowheads="1"/>
          </p:cNvSpPr>
          <p:nvPr/>
        </p:nvSpPr>
        <p:spPr bwMode="auto">
          <a:xfrm>
            <a:off x="7224713" y="4094163"/>
            <a:ext cx="1338262" cy="265112"/>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solidFill>
                  <a:srgbClr val="FFFFFF"/>
                </a:solidFill>
                <a:ea typeface="ＭＳ Ｐゴシック" pitchFamily="34" charset="-128"/>
              </a:rPr>
              <a:t>www.huawei.com</a:t>
            </a:r>
          </a:p>
        </p:txBody>
      </p:sp>
      <p:sp>
        <p:nvSpPr>
          <p:cNvPr id="8" name="Rectangle 23"/>
          <p:cNvSpPr>
            <a:spLocks noChangeArrowheads="1"/>
          </p:cNvSpPr>
          <p:nvPr/>
        </p:nvSpPr>
        <p:spPr bwMode="auto">
          <a:xfrm>
            <a:off x="3984625" y="6207125"/>
            <a:ext cx="1643063" cy="265113"/>
          </a:xfrm>
          <a:prstGeom prst="rect">
            <a:avLst/>
          </a:prstGeom>
          <a:noFill/>
          <a:ln w="9525" algn="ctr">
            <a:noFill/>
            <a:miter lim="800000"/>
            <a:headEnd/>
            <a:tailEnd/>
          </a:ln>
        </p:spPr>
        <p:txBody>
          <a:bodyPr wrap="none" lIns="80092" tIns="40044" rIns="80092" bIns="40044">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9" name="Rectangle 25"/>
          <p:cNvSpPr>
            <a:spLocks noChangeArrowheads="1"/>
          </p:cNvSpPr>
          <p:nvPr/>
        </p:nvSpPr>
        <p:spPr bwMode="auto">
          <a:xfrm>
            <a:off x="6792913" y="247650"/>
            <a:ext cx="1401762" cy="296863"/>
          </a:xfrm>
          <a:prstGeom prst="rect">
            <a:avLst/>
          </a:prstGeom>
          <a:noFill/>
          <a:ln w="9525" algn="ctr">
            <a:noFill/>
            <a:miter lim="800000"/>
            <a:headEnd/>
            <a:tailEnd/>
          </a:ln>
        </p:spPr>
        <p:txBody>
          <a:bodyPr wrap="none" lIns="80092" tIns="40044" rIns="80092" bIns="40044">
            <a:spAutoFit/>
          </a:bodyPr>
          <a:lstStyle/>
          <a:p>
            <a:pPr defTabSz="801688" eaLnBrk="0" hangingPunct="0">
              <a:defRPr/>
            </a:pPr>
            <a:r>
              <a:rPr lang="en-US" altLang="zh-CN" b="1" dirty="0">
                <a:solidFill>
                  <a:srgbClr val="666666"/>
                </a:solidFill>
                <a:ea typeface="ＭＳ Ｐゴシック" pitchFamily="34" charset="-128"/>
              </a:rPr>
              <a:t>Security Level:</a:t>
            </a:r>
            <a:r>
              <a:rPr lang="zh-CN" altLang="en-US" b="1">
                <a:solidFill>
                  <a:srgbClr val="666666"/>
                </a:solidFill>
                <a:ea typeface="ＭＳ Ｐゴシック" pitchFamily="34" charset="-128"/>
              </a:rPr>
              <a:t> </a:t>
            </a:r>
          </a:p>
        </p:txBody>
      </p:sp>
      <p:sp>
        <p:nvSpPr>
          <p:cNvPr id="10" name="Text Box 66"/>
          <p:cNvSpPr txBox="1">
            <a:spLocks noChangeArrowheads="1"/>
          </p:cNvSpPr>
          <p:nvPr/>
        </p:nvSpPr>
        <p:spPr bwMode="auto">
          <a:xfrm>
            <a:off x="-1968500" y="1322388"/>
            <a:ext cx="1968500" cy="3752850"/>
          </a:xfrm>
          <a:prstGeom prst="rect">
            <a:avLst/>
          </a:prstGeom>
          <a:noFill/>
          <a:ln w="9525" algn="ctr">
            <a:noFill/>
            <a:miter lim="800000"/>
            <a:headEnd/>
            <a:tailEnd/>
          </a:ln>
        </p:spPr>
        <p:txBody>
          <a:bodyPr lIns="80139" tIns="40069" rIns="80139" bIns="40069">
            <a:spAutoFit/>
          </a:bodyPr>
          <a:lstStyle/>
          <a:p>
            <a:pPr algn="r" defTabSz="801688"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1688"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1688"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1688"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688"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36592" y="1392246"/>
            <a:ext cx="5303837" cy="1666875"/>
          </a:xfrm>
        </p:spPr>
        <p:txBody>
          <a:bodyPr/>
          <a:lstStyle>
            <a:lvl1pPr>
              <a:defRPr sz="4300" b="1">
                <a:solidFill>
                  <a:schemeClr val="bg1"/>
                </a:solidFill>
              </a:defRPr>
            </a:lvl1pPr>
          </a:lstStyle>
          <a:p>
            <a:r>
              <a:rPr lang="en-US" altLang="zh-CN" smtClean="0"/>
              <a:t>Click to edit Master title style</a:t>
            </a:r>
            <a:endParaRPr lang="zh-CN" altLang="en-US"/>
          </a:p>
        </p:txBody>
      </p:sp>
      <p:sp>
        <p:nvSpPr>
          <p:cNvPr id="44048" name="Rectangle 16"/>
          <p:cNvSpPr>
            <a:spLocks noGrp="1" noChangeArrowheads="1"/>
          </p:cNvSpPr>
          <p:nvPr>
            <p:ph type="subTitle" sz="quarter" idx="1"/>
          </p:nvPr>
        </p:nvSpPr>
        <p:spPr>
          <a:xfrm>
            <a:off x="684213" y="3182945"/>
            <a:ext cx="5305425" cy="865187"/>
          </a:xfrm>
        </p:spPr>
        <p:txBody>
          <a:bodyPr lIns="80139" tIns="40069" rIns="80139" bIns="40069"/>
          <a:lstStyle>
            <a:lvl1pPr marL="0" indent="0">
              <a:buFont typeface="Wingdings" pitchFamily="2" charset="2"/>
              <a:buNone/>
              <a:defRPr sz="2800">
                <a:solidFill>
                  <a:schemeClr val="bg1"/>
                </a:solidFill>
                <a:latin typeface="华文细黑" pitchFamily="2" charset="-122"/>
              </a:defRPr>
            </a:lvl1pPr>
          </a:lstStyle>
          <a:p>
            <a:r>
              <a:rPr lang="en-US" altLang="zh-CN" smtClean="0"/>
              <a:t>Click to edit Master subtitle style</a:t>
            </a:r>
            <a:endParaRPr lang="zh-CN" altLang="en-US"/>
          </a:p>
        </p:txBody>
      </p:sp>
      <p:sp>
        <p:nvSpPr>
          <p:cNvPr id="11" name="Rectangle 26"/>
          <p:cNvSpPr>
            <a:spLocks noGrp="1" noChangeArrowheads="1"/>
          </p:cNvSpPr>
          <p:nvPr>
            <p:ph type="dt" sz="quarter" idx="10"/>
          </p:nvPr>
        </p:nvSpPr>
        <p:spPr>
          <a:xfrm>
            <a:off x="684213" y="282575"/>
            <a:ext cx="2133600" cy="474663"/>
          </a:xfrm>
        </p:spPr>
        <p:txBody>
          <a:bodyPr lIns="80139" tIns="40069" rIns="80139" bIns="40069"/>
          <a:lstStyle>
            <a:lvl1pPr>
              <a:lnSpc>
                <a:spcPct val="100000"/>
              </a:lnSpc>
              <a:defRPr smtClean="0">
                <a:latin typeface="FrutigerNext LT Regular" pitchFamily="34" charset="0"/>
              </a:defRPr>
            </a:lvl1pPr>
          </a:lstStyle>
          <a:p>
            <a:pPr>
              <a:defRPr/>
            </a:pPr>
            <a:fld id="{8CFA8933-88C6-499C-B5EE-8250FF2EEEDE}" type="datetime1">
              <a:rPr lang="zh-CN" altLang="en-US"/>
              <a:pPr>
                <a:defRPr/>
              </a:pPr>
              <a:t>2013-4-24</a:t>
            </a:fld>
            <a:endParaRPr lang="en-US" altLang="zh-CN"/>
          </a:p>
        </p:txBody>
      </p:sp>
    </p:spTree>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9E2E2BB1-FBF9-44BB-AC57-21CCC3369D6D}" type="slidenum">
              <a:rPr lang="de-DE" altLang="zh-CN"/>
              <a:pPr>
                <a:defRPr/>
              </a:pPr>
              <a:t>‹#›</a:t>
            </a:fld>
            <a:endParaRPr lang="en-GB" altLang="zh-CN"/>
          </a:p>
        </p:txBody>
      </p:sp>
    </p:spTree>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8"/>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41DEBB35-67A6-44B5-8CB1-DC32177878E4}" type="slidenum">
              <a:rPr lang="de-DE" altLang="zh-CN"/>
              <a:pPr>
                <a:defRPr/>
              </a:pPr>
              <a:t>‹#›</a:t>
            </a:fld>
            <a:endParaRPr lang="en-GB" altLang="zh-CN"/>
          </a:p>
        </p:txBody>
      </p:sp>
    </p:spTree>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52467" y="1641475"/>
            <a:ext cx="3887787"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92654" y="1641475"/>
            <a:ext cx="38893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8EDC1E04-DFA3-4905-88A0-4CB420A16F02}" type="slidenum">
              <a:rPr lang="de-DE" altLang="zh-CN"/>
              <a:pPr>
                <a:defRPr/>
              </a:pPr>
              <a:t>‹#›</a:t>
            </a:fld>
            <a:endParaRPr lang="en-GB" altLang="zh-CN"/>
          </a:p>
        </p:txBody>
      </p:sp>
    </p:spTree>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10"/>
          <p:cNvSpPr>
            <a:spLocks noGrp="1" noChangeArrowheads="1"/>
          </p:cNvSpPr>
          <p:nvPr>
            <p:ph type="dt" sz="half" idx="10"/>
          </p:nvPr>
        </p:nvSpPr>
        <p:spPr>
          <a:ln/>
        </p:spPr>
        <p:txBody>
          <a:bodyPr/>
          <a:lstStyle>
            <a:lvl1pPr>
              <a:defRPr/>
            </a:lvl1pPr>
          </a:lstStyle>
          <a:p>
            <a:pPr>
              <a:defRPr/>
            </a:pPr>
            <a:r>
              <a:rPr lang="de-DE" altLang="zh-CN"/>
              <a:t>Page </a:t>
            </a:r>
            <a:fld id="{8DCFF710-6B3E-4697-B83B-027F80C148B8}" type="slidenum">
              <a:rPr lang="de-DE" altLang="zh-CN"/>
              <a:pPr>
                <a:defRPr/>
              </a:pPr>
              <a:t>‹#›</a:t>
            </a:fld>
            <a:endParaRPr lang="en-GB" altLang="zh-CN"/>
          </a:p>
        </p:txBody>
      </p:sp>
    </p:spTree>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r>
              <a:rPr lang="de-DE" altLang="zh-CN"/>
              <a:t>Page </a:t>
            </a:r>
            <a:fld id="{1B920214-9DCB-44DD-A14A-467174D36B59}" type="slidenum">
              <a:rPr lang="de-DE" altLang="zh-CN"/>
              <a:pPr>
                <a:defRPr/>
              </a:pPr>
              <a:t>‹#›</a:t>
            </a:fld>
            <a:endParaRPr lang="en-GB" altLang="zh-CN"/>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52465" y="638175"/>
            <a:ext cx="7929562" cy="8699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2471" y="1641475"/>
            <a:ext cx="3887787" cy="4194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92657" y="1641475"/>
            <a:ext cx="3889375" cy="4194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de-DE" altLang="zh-CN"/>
              <a:t>Page </a:t>
            </a:r>
            <a:fld id="{FF2FDBD3-4BE3-482A-9844-E4289DD553E9}" type="slidenum">
              <a:rPr lang="de-DE" altLang="zh-CN"/>
              <a:pPr>
                <a:defRPr/>
              </a:pPr>
              <a:t>‹#›</a:t>
            </a:fld>
            <a:endParaRPr lang="en-GB" altLang="zh-CN"/>
          </a:p>
        </p:txBody>
      </p:sp>
    </p:spTree>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88645F0D-7C92-446B-B7F3-B93D8BD5B1FE}" type="slidenum">
              <a:rPr lang="de-DE" altLang="zh-CN"/>
              <a:pPr>
                <a:defRPr/>
              </a:pPr>
              <a:t>‹#›</a:t>
            </a:fld>
            <a:endParaRPr lang="en-GB" altLang="zh-CN"/>
          </a:p>
        </p:txBody>
      </p:sp>
    </p:spTree>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dirty="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70FA9A3B-C8E1-491A-97AC-2BB1FAAEA9C8}" type="slidenum">
              <a:rPr lang="de-DE" altLang="zh-CN"/>
              <a:pPr>
                <a:defRPr/>
              </a:pPr>
              <a:t>‹#›</a:t>
            </a:fld>
            <a:endParaRPr lang="en-GB" altLang="zh-CN"/>
          </a:p>
        </p:txBody>
      </p:sp>
    </p:spTree>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A4350F48-D915-42B3-BE38-A43D59D31ADE}" type="slidenum">
              <a:rPr lang="de-DE" altLang="zh-CN"/>
              <a:pPr>
                <a:defRPr/>
              </a:pPr>
              <a:t>‹#›</a:t>
            </a:fld>
            <a:endParaRPr lang="en-GB" altLang="zh-CN"/>
          </a:p>
        </p:txBody>
      </p:sp>
    </p:spTree>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0825" y="430221"/>
            <a:ext cx="1981200" cy="5405437"/>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52465" y="430221"/>
            <a:ext cx="5795962" cy="540543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5104AB8F-C52B-4424-A10B-40494B7CFE1E}" type="slidenum">
              <a:rPr lang="de-DE" altLang="zh-CN"/>
              <a:pPr>
                <a:defRPr/>
              </a:pPr>
              <a:t>‹#›</a:t>
            </a:fld>
            <a:endParaRPr lang="en-GB" altLang="zh-CN"/>
          </a:p>
        </p:txBody>
      </p:sp>
    </p:spTree>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3"/>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6"/>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8"/>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6"/>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6"/>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Logo"/>
          <p:cNvPicPr>
            <a:picLocks noChangeArrowheads="1"/>
          </p:cNvPicPr>
          <p:nvPr/>
        </p:nvPicPr>
        <p:blipFill>
          <a:blip r:embed="rId2" cstate="print"/>
          <a:srcRect/>
          <a:stretch>
            <a:fillRect/>
          </a:stretch>
        </p:blipFill>
        <p:spPr bwMode="auto">
          <a:xfrm>
            <a:off x="7508875" y="5578475"/>
            <a:ext cx="763588" cy="822325"/>
          </a:xfrm>
          <a:prstGeom prst="rect">
            <a:avLst/>
          </a:prstGeom>
          <a:noFill/>
          <a:ln w="9525">
            <a:noFill/>
            <a:miter lim="800000"/>
            <a:headEnd/>
            <a:tailEnd/>
          </a:ln>
        </p:spPr>
      </p:pic>
      <p:pic>
        <p:nvPicPr>
          <p:cNvPr id="5" name="Picture 3"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6"/>
          <p:cNvSpPr txBox="1">
            <a:spLocks noChangeArrowheads="1"/>
          </p:cNvSpPr>
          <p:nvPr/>
        </p:nvSpPr>
        <p:spPr bwMode="auto">
          <a:xfrm>
            <a:off x="652463" y="6207125"/>
            <a:ext cx="2613025" cy="265113"/>
          </a:xfrm>
          <a:prstGeom prst="rect">
            <a:avLst/>
          </a:prstGeom>
          <a:noFill/>
          <a:ln w="9525">
            <a:noFill/>
            <a:miter lim="800000"/>
            <a:headEnd/>
            <a:tailEnd/>
          </a:ln>
        </p:spPr>
        <p:txBody>
          <a:bodyPr wrap="none" lIns="79863" tIns="39939" rIns="79863" bIns="39939">
            <a:spAutoFit/>
          </a:bodyPr>
          <a:lstStyle/>
          <a:p>
            <a:pPr defTabSz="801688"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sp>
        <p:nvSpPr>
          <p:cNvPr id="7" name="Text Box 7"/>
          <p:cNvSpPr txBox="1">
            <a:spLocks noChangeArrowheads="1"/>
          </p:cNvSpPr>
          <p:nvPr/>
        </p:nvSpPr>
        <p:spPr bwMode="auto">
          <a:xfrm>
            <a:off x="7224713" y="4094163"/>
            <a:ext cx="1338262" cy="265112"/>
          </a:xfrm>
          <a:prstGeom prst="rect">
            <a:avLst/>
          </a:prstGeom>
          <a:noFill/>
          <a:ln w="9525">
            <a:noFill/>
            <a:miter lim="800000"/>
            <a:headEnd/>
            <a:tailEnd/>
          </a:ln>
        </p:spPr>
        <p:txBody>
          <a:bodyPr wrap="none" lIns="79863" tIns="39939" rIns="79863" bIns="39939">
            <a:spAutoFit/>
          </a:bodyPr>
          <a:lstStyle/>
          <a:p>
            <a:pPr defTabSz="801688" eaLnBrk="0" hangingPunct="0">
              <a:defRPr/>
            </a:pPr>
            <a:r>
              <a:rPr lang="en-US" altLang="zh-CN" sz="1200" dirty="0">
                <a:solidFill>
                  <a:srgbClr val="FFFFFF"/>
                </a:solidFill>
                <a:ea typeface="ＭＳ Ｐゴシック" pitchFamily="34" charset="-128"/>
              </a:rPr>
              <a:t>www.huawei.com</a:t>
            </a:r>
          </a:p>
        </p:txBody>
      </p:sp>
      <p:sp>
        <p:nvSpPr>
          <p:cNvPr id="8" name="Rectangle 8"/>
          <p:cNvSpPr>
            <a:spLocks noChangeArrowheads="1"/>
          </p:cNvSpPr>
          <p:nvPr/>
        </p:nvSpPr>
        <p:spPr bwMode="auto">
          <a:xfrm>
            <a:off x="3984625" y="6207125"/>
            <a:ext cx="1643063" cy="265113"/>
          </a:xfrm>
          <a:prstGeom prst="rect">
            <a:avLst/>
          </a:prstGeom>
          <a:noFill/>
          <a:ln w="9525" algn="ctr">
            <a:noFill/>
            <a:miter lim="800000"/>
            <a:headEnd/>
            <a:tailEnd/>
          </a:ln>
        </p:spPr>
        <p:txBody>
          <a:bodyPr wrap="none" lIns="79832" tIns="39920" rIns="79832" bIns="39920">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9" name="Text Box 10"/>
          <p:cNvSpPr txBox="1">
            <a:spLocks noChangeArrowheads="1"/>
          </p:cNvSpPr>
          <p:nvPr/>
        </p:nvSpPr>
        <p:spPr bwMode="auto">
          <a:xfrm>
            <a:off x="-1968500" y="1322388"/>
            <a:ext cx="1968500" cy="3873500"/>
          </a:xfrm>
          <a:prstGeom prst="rect">
            <a:avLst/>
          </a:prstGeom>
          <a:noFill/>
          <a:ln w="9525" algn="ctr">
            <a:noFill/>
            <a:miter lim="800000"/>
            <a:headEnd/>
            <a:tailEnd/>
          </a:ln>
        </p:spPr>
        <p:txBody>
          <a:bodyPr lIns="79879" tIns="39944" rIns="79879" bIns="39944">
            <a:spAutoFit/>
          </a:bodyPr>
          <a:lstStyle/>
          <a:p>
            <a:pPr algn="r" defTabSz="801688"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1688"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1688"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1688"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688"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67588" name="Rectangle 4"/>
          <p:cNvSpPr>
            <a:spLocks noGrp="1" noChangeArrowheads="1"/>
          </p:cNvSpPr>
          <p:nvPr>
            <p:ph type="ctrTitle" sz="quarter"/>
          </p:nvPr>
        </p:nvSpPr>
        <p:spPr>
          <a:xfrm>
            <a:off x="685803" y="1392246"/>
            <a:ext cx="5303838" cy="1666875"/>
          </a:xfrm>
        </p:spPr>
        <p:txBody>
          <a:bodyPr/>
          <a:lstStyle>
            <a:lvl1pPr algn="ctr">
              <a:defRPr sz="4100" b="1">
                <a:solidFill>
                  <a:schemeClr val="bg1"/>
                </a:solidFill>
              </a:defRPr>
            </a:lvl1pPr>
          </a:lstStyle>
          <a:p>
            <a:r>
              <a:rPr lang="zh-CN" altLang="en-US"/>
              <a:t>单击此处编辑母版标题样式</a:t>
            </a:r>
          </a:p>
        </p:txBody>
      </p:sp>
      <p:sp>
        <p:nvSpPr>
          <p:cNvPr id="67589" name="Rectangle 5"/>
          <p:cNvSpPr>
            <a:spLocks noGrp="1" noChangeArrowheads="1"/>
          </p:cNvSpPr>
          <p:nvPr>
            <p:ph type="subTitle" sz="quarter" idx="1"/>
          </p:nvPr>
        </p:nvSpPr>
        <p:spPr>
          <a:xfrm>
            <a:off x="684213" y="3182945"/>
            <a:ext cx="5305425" cy="865187"/>
          </a:xfrm>
        </p:spPr>
        <p:txBody>
          <a:bodyPr lIns="79879" tIns="39944" rIns="79879" bIns="39944"/>
          <a:lstStyle>
            <a:lvl1pPr marL="0" indent="0" algn="ctr">
              <a:buFont typeface="Wingdings" pitchFamily="2" charset="2"/>
              <a:buNone/>
              <a:defRPr sz="2100" b="0">
                <a:solidFill>
                  <a:schemeClr val="bg1"/>
                </a:solidFill>
                <a:latin typeface="华文细黑" pitchFamily="2" charset="-122"/>
              </a:defRPr>
            </a:lvl1pPr>
          </a:lstStyle>
          <a:p>
            <a:r>
              <a:rPr lang="zh-CN" altLang="en-US"/>
              <a:t>单击此处编辑母版副标题样式</a:t>
            </a:r>
          </a:p>
        </p:txBody>
      </p:sp>
      <p:sp>
        <p:nvSpPr>
          <p:cNvPr id="10" name="Rectangle 63"/>
          <p:cNvSpPr>
            <a:spLocks noGrp="1" noChangeArrowheads="1"/>
          </p:cNvSpPr>
          <p:nvPr>
            <p:ph type="dt" sz="quarter" idx="10"/>
          </p:nvPr>
        </p:nvSpPr>
        <p:spPr>
          <a:xfrm>
            <a:off x="684213" y="282575"/>
            <a:ext cx="2133600" cy="474663"/>
          </a:xfrm>
        </p:spPr>
        <p:txBody>
          <a:bodyPr lIns="79879" tIns="39944" rIns="79879" bIns="39944"/>
          <a:lstStyle>
            <a:lvl1pPr>
              <a:lnSpc>
                <a:spcPct val="100000"/>
              </a:lnSpc>
              <a:defRPr smtClean="0">
                <a:solidFill>
                  <a:srgbClr val="000000"/>
                </a:solidFill>
                <a:latin typeface="FrutigerNext LT Regular" pitchFamily="34" charset="0"/>
              </a:defRPr>
            </a:lvl1pPr>
          </a:lstStyle>
          <a:p>
            <a:pPr>
              <a:defRPr/>
            </a:pPr>
            <a:endParaRPr lang="en-US" altLang="zh-CN"/>
          </a:p>
        </p:txBody>
      </p:sp>
    </p:spTree>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r>
              <a:rPr lang="de-DE" altLang="zh-CN"/>
              <a:t>Page </a:t>
            </a:r>
            <a:fld id="{BFE96F47-1655-41A5-9859-8FB4A7320834}" type="slidenum">
              <a:rPr lang="de-DE" altLang="zh-CN"/>
              <a:pPr>
                <a:defRPr/>
              </a:pPr>
              <a:t>‹#›</a:t>
            </a:fld>
            <a:endParaRPr lang="en-GB" altLang="zh-CN"/>
          </a:p>
        </p:txBody>
      </p:sp>
    </p:spTree>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e-DE" altLang="zh-CN"/>
              <a:t>Page </a:t>
            </a:r>
            <a:fld id="{E0F303F5-B0F0-465E-8740-E21D007776E0}" type="slidenum">
              <a:rPr lang="de-DE" altLang="zh-CN"/>
              <a:pPr>
                <a:defRPr/>
              </a:pPr>
              <a:t>‹#›</a:t>
            </a:fld>
            <a:endParaRPr lang="en-GB" altLang="zh-CN"/>
          </a:p>
        </p:txBody>
      </p:sp>
    </p:spTree>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52467" y="1641475"/>
            <a:ext cx="3887787"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92654" y="1641475"/>
            <a:ext cx="38893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7"/>
          <p:cNvSpPr>
            <a:spLocks noGrp="1" noChangeArrowheads="1"/>
          </p:cNvSpPr>
          <p:nvPr>
            <p:ph type="dt" sz="half" idx="10"/>
          </p:nvPr>
        </p:nvSpPr>
        <p:spPr>
          <a:ln/>
        </p:spPr>
        <p:txBody>
          <a:bodyPr/>
          <a:lstStyle>
            <a:lvl1pPr>
              <a:defRPr/>
            </a:lvl1pPr>
          </a:lstStyle>
          <a:p>
            <a:pPr>
              <a:defRPr/>
            </a:pPr>
            <a:r>
              <a:rPr lang="de-DE" altLang="zh-CN"/>
              <a:t>Page </a:t>
            </a:r>
            <a:fld id="{B6F416E4-1248-4766-8CDD-7F9C9AA7D251}" type="slidenum">
              <a:rPr lang="de-DE" altLang="zh-CN"/>
              <a:pPr>
                <a:defRPr/>
              </a:pPr>
              <a:t>‹#›</a:t>
            </a:fld>
            <a:endParaRPr lang="en-GB" altLang="zh-CN"/>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2465" y="638175"/>
            <a:ext cx="7929562" cy="86995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7"/>
          <p:cNvSpPr>
            <a:spLocks noGrp="1" noChangeArrowheads="1"/>
          </p:cNvSpPr>
          <p:nvPr>
            <p:ph type="dt" sz="half" idx="10"/>
          </p:nvPr>
        </p:nvSpPr>
        <p:spPr>
          <a:ln/>
        </p:spPr>
        <p:txBody>
          <a:bodyPr/>
          <a:lstStyle>
            <a:lvl1pPr>
              <a:defRPr/>
            </a:lvl1pPr>
          </a:lstStyle>
          <a:p>
            <a:pPr>
              <a:defRPr/>
            </a:pPr>
            <a:r>
              <a:rPr lang="de-DE" altLang="zh-CN"/>
              <a:t>Page </a:t>
            </a:r>
            <a:fld id="{CCC7A1B0-BC51-42C2-ABE5-F4D1F6FC6A10}" type="slidenum">
              <a:rPr lang="de-DE" altLang="zh-CN"/>
              <a:pPr>
                <a:defRPr/>
              </a:pPr>
              <a:t>‹#›</a:t>
            </a:fld>
            <a:endParaRPr lang="en-GB" altLang="zh-CN"/>
          </a:p>
        </p:txBody>
      </p:sp>
    </p:spTree>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7"/>
          <p:cNvSpPr>
            <a:spLocks noGrp="1" noChangeArrowheads="1"/>
          </p:cNvSpPr>
          <p:nvPr>
            <p:ph type="dt" sz="half" idx="10"/>
          </p:nvPr>
        </p:nvSpPr>
        <p:spPr>
          <a:ln/>
        </p:spPr>
        <p:txBody>
          <a:bodyPr/>
          <a:lstStyle>
            <a:lvl1pPr>
              <a:defRPr/>
            </a:lvl1pPr>
          </a:lstStyle>
          <a:p>
            <a:pPr>
              <a:defRPr/>
            </a:pPr>
            <a:r>
              <a:rPr lang="de-DE" altLang="zh-CN"/>
              <a:t>Page </a:t>
            </a:r>
            <a:fld id="{C8427836-56B7-4869-B154-4B5ED77C25FC}" type="slidenum">
              <a:rPr lang="de-DE" altLang="zh-CN"/>
              <a:pPr>
                <a:defRPr/>
              </a:pPr>
              <a:t>‹#›</a:t>
            </a:fld>
            <a:endParaRPr lang="en-GB" altLang="zh-CN"/>
          </a:p>
        </p:txBody>
      </p:sp>
    </p:spTree>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e-DE" altLang="zh-CN"/>
              <a:t>Page </a:t>
            </a:r>
            <a:fld id="{901F3C63-ED26-4D10-A0B8-AA9923A170F2}" type="slidenum">
              <a:rPr lang="de-DE" altLang="zh-CN"/>
              <a:pPr>
                <a:defRPr/>
              </a:pPr>
              <a:t>‹#›</a:t>
            </a:fld>
            <a:endParaRPr lang="en-GB" altLang="zh-CN"/>
          </a:p>
        </p:txBody>
      </p:sp>
    </p:spTree>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e-DE" altLang="zh-CN"/>
              <a:t>Page </a:t>
            </a:r>
            <a:fld id="{7E420698-15A2-4A1F-8F96-4AAA3775D7A5}" type="slidenum">
              <a:rPr lang="de-DE" altLang="zh-CN"/>
              <a:pPr>
                <a:defRPr/>
              </a:pPr>
              <a:t>‹#›</a:t>
            </a:fld>
            <a:endParaRPr lang="en-GB" altLang="zh-CN"/>
          </a:p>
        </p:txBody>
      </p:sp>
    </p:spTree>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e-DE" altLang="zh-CN"/>
              <a:t>Page </a:t>
            </a:r>
            <a:fld id="{C69E24A2-604A-45DD-94AB-1B987A76BD06}" type="slidenum">
              <a:rPr lang="de-DE" altLang="zh-CN"/>
              <a:pPr>
                <a:defRPr/>
              </a:pPr>
              <a:t>‹#›</a:t>
            </a:fld>
            <a:endParaRPr lang="en-GB" altLang="zh-CN"/>
          </a:p>
        </p:txBody>
      </p:sp>
    </p:spTree>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r>
              <a:rPr lang="de-DE" altLang="zh-CN"/>
              <a:t>Page </a:t>
            </a:r>
            <a:fld id="{7B2E55D3-2B9D-4A07-B57D-78D12E7492E0}" type="slidenum">
              <a:rPr lang="de-DE" altLang="zh-CN"/>
              <a:pPr>
                <a:defRPr/>
              </a:pPr>
              <a:t>‹#›</a:t>
            </a:fld>
            <a:endParaRPr lang="en-GB" altLang="zh-CN"/>
          </a:p>
        </p:txBody>
      </p:sp>
    </p:spTree>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30221"/>
            <a:ext cx="1981200" cy="5405437"/>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52465" y="430221"/>
            <a:ext cx="5795962" cy="540543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r>
              <a:rPr lang="de-DE" altLang="zh-CN"/>
              <a:t>Page </a:t>
            </a:r>
            <a:fld id="{DE6F13BF-DD68-419C-BF20-98882F8DED1B}" type="slidenum">
              <a:rPr lang="de-DE" altLang="zh-CN"/>
              <a:pPr>
                <a:defRPr/>
              </a:pPr>
              <a:t>‹#›</a:t>
            </a:fld>
            <a:endParaRPr lang="en-GB" altLang="zh-CN"/>
          </a:p>
        </p:txBody>
      </p:sp>
    </p:spTree>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Logo"/>
          <p:cNvPicPr>
            <a:picLocks noChangeArrowheads="1"/>
          </p:cNvPicPr>
          <p:nvPr/>
        </p:nvPicPr>
        <p:blipFill>
          <a:blip r:embed="rId2" cstate="print"/>
          <a:srcRect/>
          <a:stretch>
            <a:fillRect/>
          </a:stretch>
        </p:blipFill>
        <p:spPr bwMode="auto">
          <a:xfrm>
            <a:off x="7508875" y="5578475"/>
            <a:ext cx="763588" cy="822325"/>
          </a:xfrm>
          <a:prstGeom prst="rect">
            <a:avLst/>
          </a:prstGeom>
          <a:noFill/>
          <a:ln w="9525">
            <a:noFill/>
            <a:miter lim="800000"/>
            <a:headEnd/>
            <a:tailEnd/>
          </a:ln>
        </p:spPr>
      </p:pic>
      <p:pic>
        <p:nvPicPr>
          <p:cNvPr id="5" name="Picture 3"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6"/>
          <p:cNvSpPr txBox="1">
            <a:spLocks noChangeArrowheads="1"/>
          </p:cNvSpPr>
          <p:nvPr/>
        </p:nvSpPr>
        <p:spPr bwMode="auto">
          <a:xfrm>
            <a:off x="652463" y="6207125"/>
            <a:ext cx="2613025" cy="265113"/>
          </a:xfrm>
          <a:prstGeom prst="rect">
            <a:avLst/>
          </a:prstGeom>
          <a:noFill/>
          <a:ln w="9525">
            <a:noFill/>
            <a:miter lim="800000"/>
            <a:headEnd/>
            <a:tailEnd/>
          </a:ln>
        </p:spPr>
        <p:txBody>
          <a:bodyPr wrap="none" lIns="79863" tIns="39939" rIns="79863" bIns="39939">
            <a:spAutoFit/>
          </a:bodyPr>
          <a:lstStyle/>
          <a:p>
            <a:pPr defTabSz="801688"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sp>
        <p:nvSpPr>
          <p:cNvPr id="7" name="Text Box 7"/>
          <p:cNvSpPr txBox="1">
            <a:spLocks noChangeArrowheads="1"/>
          </p:cNvSpPr>
          <p:nvPr/>
        </p:nvSpPr>
        <p:spPr bwMode="auto">
          <a:xfrm>
            <a:off x="7224713" y="4094163"/>
            <a:ext cx="1338262" cy="265112"/>
          </a:xfrm>
          <a:prstGeom prst="rect">
            <a:avLst/>
          </a:prstGeom>
          <a:noFill/>
          <a:ln w="9525">
            <a:noFill/>
            <a:miter lim="800000"/>
            <a:headEnd/>
            <a:tailEnd/>
          </a:ln>
        </p:spPr>
        <p:txBody>
          <a:bodyPr wrap="none" lIns="79863" tIns="39939" rIns="79863" bIns="39939">
            <a:spAutoFit/>
          </a:bodyPr>
          <a:lstStyle/>
          <a:p>
            <a:pPr defTabSz="801688" eaLnBrk="0" hangingPunct="0">
              <a:defRPr/>
            </a:pPr>
            <a:r>
              <a:rPr lang="en-US" altLang="zh-CN" sz="1200" dirty="0">
                <a:solidFill>
                  <a:srgbClr val="FFFFFF"/>
                </a:solidFill>
                <a:ea typeface="ＭＳ Ｐゴシック" pitchFamily="34" charset="-128"/>
              </a:rPr>
              <a:t>www.huawei.com</a:t>
            </a:r>
          </a:p>
        </p:txBody>
      </p:sp>
      <p:sp>
        <p:nvSpPr>
          <p:cNvPr id="8" name="Rectangle 8"/>
          <p:cNvSpPr>
            <a:spLocks noChangeArrowheads="1"/>
          </p:cNvSpPr>
          <p:nvPr/>
        </p:nvSpPr>
        <p:spPr bwMode="auto">
          <a:xfrm>
            <a:off x="3984625" y="6207125"/>
            <a:ext cx="1643063" cy="265113"/>
          </a:xfrm>
          <a:prstGeom prst="rect">
            <a:avLst/>
          </a:prstGeom>
          <a:noFill/>
          <a:ln w="9525" algn="ctr">
            <a:noFill/>
            <a:miter lim="800000"/>
            <a:headEnd/>
            <a:tailEnd/>
          </a:ln>
        </p:spPr>
        <p:txBody>
          <a:bodyPr wrap="none" lIns="79832" tIns="39920" rIns="79832" bIns="39920">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9" name="Text Box 10"/>
          <p:cNvSpPr txBox="1">
            <a:spLocks noChangeArrowheads="1"/>
          </p:cNvSpPr>
          <p:nvPr/>
        </p:nvSpPr>
        <p:spPr bwMode="auto">
          <a:xfrm>
            <a:off x="-1968500" y="1322388"/>
            <a:ext cx="1968500" cy="3873500"/>
          </a:xfrm>
          <a:prstGeom prst="rect">
            <a:avLst/>
          </a:prstGeom>
          <a:noFill/>
          <a:ln w="9525" algn="ctr">
            <a:noFill/>
            <a:miter lim="800000"/>
            <a:headEnd/>
            <a:tailEnd/>
          </a:ln>
        </p:spPr>
        <p:txBody>
          <a:bodyPr lIns="79879" tIns="39944" rIns="79879" bIns="39944">
            <a:spAutoFit/>
          </a:bodyPr>
          <a:lstStyle/>
          <a:p>
            <a:pPr algn="r" defTabSz="801688"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1688"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1688"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1688"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688"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67588" name="Rectangle 4"/>
          <p:cNvSpPr>
            <a:spLocks noGrp="1" noChangeArrowheads="1"/>
          </p:cNvSpPr>
          <p:nvPr>
            <p:ph type="ctrTitle" sz="quarter"/>
          </p:nvPr>
        </p:nvSpPr>
        <p:spPr>
          <a:xfrm>
            <a:off x="685803" y="1392246"/>
            <a:ext cx="5303838" cy="1666875"/>
          </a:xfrm>
        </p:spPr>
        <p:txBody>
          <a:bodyPr/>
          <a:lstStyle>
            <a:lvl1pPr algn="ctr">
              <a:defRPr sz="4100" b="1">
                <a:solidFill>
                  <a:schemeClr val="bg1"/>
                </a:solidFill>
              </a:defRPr>
            </a:lvl1pPr>
          </a:lstStyle>
          <a:p>
            <a:r>
              <a:rPr lang="zh-CN" altLang="en-US"/>
              <a:t>单击此处编辑母版标题样式</a:t>
            </a:r>
          </a:p>
        </p:txBody>
      </p:sp>
      <p:sp>
        <p:nvSpPr>
          <p:cNvPr id="67589" name="Rectangle 5"/>
          <p:cNvSpPr>
            <a:spLocks noGrp="1" noChangeArrowheads="1"/>
          </p:cNvSpPr>
          <p:nvPr>
            <p:ph type="subTitle" sz="quarter" idx="1"/>
          </p:nvPr>
        </p:nvSpPr>
        <p:spPr>
          <a:xfrm>
            <a:off x="684213" y="3182945"/>
            <a:ext cx="5305425" cy="865187"/>
          </a:xfrm>
        </p:spPr>
        <p:txBody>
          <a:bodyPr lIns="79879" tIns="39944" rIns="79879" bIns="39944"/>
          <a:lstStyle>
            <a:lvl1pPr marL="0" indent="0" algn="ctr">
              <a:buFont typeface="Wingdings" pitchFamily="2" charset="2"/>
              <a:buNone/>
              <a:defRPr sz="2100" b="0">
                <a:solidFill>
                  <a:schemeClr val="bg1"/>
                </a:solidFill>
                <a:latin typeface="华文细黑" pitchFamily="2" charset="-122"/>
              </a:defRPr>
            </a:lvl1pPr>
          </a:lstStyle>
          <a:p>
            <a:r>
              <a:rPr lang="zh-CN" altLang="en-US"/>
              <a:t>单击此处编辑母版副标题样式</a:t>
            </a:r>
          </a:p>
        </p:txBody>
      </p:sp>
      <p:sp>
        <p:nvSpPr>
          <p:cNvPr id="10" name="Rectangle 63"/>
          <p:cNvSpPr>
            <a:spLocks noGrp="1" noChangeArrowheads="1"/>
          </p:cNvSpPr>
          <p:nvPr>
            <p:ph type="dt" sz="quarter" idx="10"/>
          </p:nvPr>
        </p:nvSpPr>
        <p:spPr>
          <a:xfrm>
            <a:off x="684213" y="282575"/>
            <a:ext cx="2133600" cy="474663"/>
          </a:xfrm>
        </p:spPr>
        <p:txBody>
          <a:bodyPr lIns="79879" tIns="39944" rIns="79879" bIns="39944"/>
          <a:lstStyle>
            <a:lvl1pPr>
              <a:lnSpc>
                <a:spcPct val="100000"/>
              </a:lnSpc>
              <a:defRPr smtClean="0">
                <a:solidFill>
                  <a:srgbClr val="000000"/>
                </a:solidFill>
                <a:latin typeface="FrutigerNext LT Regular" pitchFamily="34" charset="0"/>
              </a:defRPr>
            </a:lvl1pPr>
          </a:lstStyle>
          <a:p>
            <a:pPr>
              <a:defRPr/>
            </a:pPr>
            <a:endParaRPr lang="en-US" altLang="zh-CN"/>
          </a:p>
        </p:txBody>
      </p:sp>
    </p:spTree>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r>
              <a:rPr lang="de-DE" altLang="zh-CN"/>
              <a:t>Page </a:t>
            </a:r>
            <a:fld id="{645388F9-BEC6-4265-9D7F-89D705F2B964}" type="slidenum">
              <a:rPr lang="de-DE" altLang="zh-CN"/>
              <a:pPr>
                <a:defRPr/>
              </a:pPr>
              <a:t>‹#›</a:t>
            </a:fld>
            <a:endParaRPr lang="en-GB" altLang="zh-CN"/>
          </a:p>
        </p:txBody>
      </p:sp>
    </p:spTree>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e-DE" altLang="zh-CN"/>
              <a:t>Page </a:t>
            </a:r>
            <a:fld id="{22E249E9-E71D-4AE7-B223-D673783B2F8E}" type="slidenum">
              <a:rPr lang="de-DE" altLang="zh-CN"/>
              <a:pPr>
                <a:defRPr/>
              </a:pPr>
              <a:t>‹#›</a:t>
            </a:fld>
            <a:endParaRPr lang="en-GB" altLang="zh-C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2464" y="430217"/>
            <a:ext cx="7745412" cy="871537"/>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52465" y="1641475"/>
            <a:ext cx="7929562" cy="4194175"/>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extLst/>
        </p:spPr>
        <p:txBody>
          <a:bodyPr/>
          <a:lstStyle>
            <a:lvl1pPr>
              <a:defRPr smtClean="0">
                <a:solidFill>
                  <a:schemeClr val="bg1"/>
                </a:solidFill>
              </a:defRPr>
            </a:lvl1pPr>
          </a:lstStyle>
          <a:p>
            <a:pPr>
              <a:defRPr/>
            </a:pPr>
            <a:r>
              <a:rPr lang="de-DE" altLang="zh-CN"/>
              <a:t>Page </a:t>
            </a:r>
            <a:fld id="{BC8D1DC4-D3C2-4A11-AE93-AB115F193B54}" type="slidenum">
              <a:rPr lang="de-DE" altLang="zh-CN"/>
              <a:pPr>
                <a:defRPr/>
              </a:pPr>
              <a:t>‹#›</a:t>
            </a:fld>
            <a:endParaRPr lang="en-GB" altLang="zh-CN"/>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52467" y="1641475"/>
            <a:ext cx="3887787"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92654" y="1641475"/>
            <a:ext cx="38893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7"/>
          <p:cNvSpPr>
            <a:spLocks noGrp="1" noChangeArrowheads="1"/>
          </p:cNvSpPr>
          <p:nvPr>
            <p:ph type="dt" sz="half" idx="10"/>
          </p:nvPr>
        </p:nvSpPr>
        <p:spPr>
          <a:ln/>
        </p:spPr>
        <p:txBody>
          <a:bodyPr/>
          <a:lstStyle>
            <a:lvl1pPr>
              <a:defRPr/>
            </a:lvl1pPr>
          </a:lstStyle>
          <a:p>
            <a:pPr>
              <a:defRPr/>
            </a:pPr>
            <a:r>
              <a:rPr lang="de-DE" altLang="zh-CN"/>
              <a:t>Page </a:t>
            </a:r>
            <a:fld id="{DB99493F-4E3C-459E-A576-05B10FD3BD7B}" type="slidenum">
              <a:rPr lang="de-DE" altLang="zh-CN"/>
              <a:pPr>
                <a:defRPr/>
              </a:pPr>
              <a:t>‹#›</a:t>
            </a:fld>
            <a:endParaRPr lang="en-GB" altLang="zh-CN"/>
          </a:p>
        </p:txBody>
      </p:sp>
    </p:spTree>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7"/>
          <p:cNvSpPr>
            <a:spLocks noGrp="1" noChangeArrowheads="1"/>
          </p:cNvSpPr>
          <p:nvPr>
            <p:ph type="dt" sz="half" idx="10"/>
          </p:nvPr>
        </p:nvSpPr>
        <p:spPr>
          <a:ln/>
        </p:spPr>
        <p:txBody>
          <a:bodyPr/>
          <a:lstStyle>
            <a:lvl1pPr>
              <a:defRPr/>
            </a:lvl1pPr>
          </a:lstStyle>
          <a:p>
            <a:pPr>
              <a:defRPr/>
            </a:pPr>
            <a:r>
              <a:rPr lang="de-DE" altLang="zh-CN"/>
              <a:t>Page </a:t>
            </a:r>
            <a:fld id="{3CF09D62-13CF-4789-8D28-AC380E556EDE}" type="slidenum">
              <a:rPr lang="de-DE" altLang="zh-CN"/>
              <a:pPr>
                <a:defRPr/>
              </a:pPr>
              <a:t>‹#›</a:t>
            </a:fld>
            <a:endParaRPr lang="en-GB" altLang="zh-CN"/>
          </a:p>
        </p:txBody>
      </p:sp>
    </p:spTree>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7"/>
          <p:cNvSpPr>
            <a:spLocks noGrp="1" noChangeArrowheads="1"/>
          </p:cNvSpPr>
          <p:nvPr>
            <p:ph type="dt" sz="half" idx="10"/>
          </p:nvPr>
        </p:nvSpPr>
        <p:spPr>
          <a:ln/>
        </p:spPr>
        <p:txBody>
          <a:bodyPr/>
          <a:lstStyle>
            <a:lvl1pPr>
              <a:defRPr/>
            </a:lvl1pPr>
          </a:lstStyle>
          <a:p>
            <a:pPr>
              <a:defRPr/>
            </a:pPr>
            <a:r>
              <a:rPr lang="de-DE" altLang="zh-CN"/>
              <a:t>Page </a:t>
            </a:r>
            <a:fld id="{64072A98-FD0D-4D21-8251-E7DCA4805D1F}" type="slidenum">
              <a:rPr lang="de-DE" altLang="zh-CN"/>
              <a:pPr>
                <a:defRPr/>
              </a:pPr>
              <a:t>‹#›</a:t>
            </a:fld>
            <a:endParaRPr lang="en-GB" altLang="zh-CN"/>
          </a:p>
        </p:txBody>
      </p:sp>
    </p:spTree>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e-DE" altLang="zh-CN"/>
              <a:t>Page </a:t>
            </a:r>
            <a:fld id="{F1E9B284-CDAB-4D23-BB25-B84C04792594}" type="slidenum">
              <a:rPr lang="de-DE" altLang="zh-CN"/>
              <a:pPr>
                <a:defRPr/>
              </a:pPr>
              <a:t>‹#›</a:t>
            </a:fld>
            <a:endParaRPr lang="en-GB" altLang="zh-CN"/>
          </a:p>
        </p:txBody>
      </p:sp>
    </p:spTree>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e-DE" altLang="zh-CN"/>
              <a:t>Page </a:t>
            </a:r>
            <a:fld id="{81743D4B-3CD7-425A-8DF8-570193AA9AEF}" type="slidenum">
              <a:rPr lang="de-DE" altLang="zh-CN"/>
              <a:pPr>
                <a:defRPr/>
              </a:pPr>
              <a:t>‹#›</a:t>
            </a:fld>
            <a:endParaRPr lang="en-GB" altLang="zh-CN"/>
          </a:p>
        </p:txBody>
      </p:sp>
    </p:spTree>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e-DE" altLang="zh-CN"/>
              <a:t>Page </a:t>
            </a:r>
            <a:fld id="{47B6B73F-B512-4125-BB1F-DB8E640468F0}" type="slidenum">
              <a:rPr lang="de-DE" altLang="zh-CN"/>
              <a:pPr>
                <a:defRPr/>
              </a:pPr>
              <a:t>‹#›</a:t>
            </a:fld>
            <a:endParaRPr lang="en-GB" altLang="zh-CN"/>
          </a:p>
        </p:txBody>
      </p:sp>
    </p:spTree>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r>
              <a:rPr lang="de-DE" altLang="zh-CN"/>
              <a:t>Page </a:t>
            </a:r>
            <a:fld id="{A9C26460-1E49-4DDA-99DB-DCDA9B12728E}" type="slidenum">
              <a:rPr lang="de-DE" altLang="zh-CN"/>
              <a:pPr>
                <a:defRPr/>
              </a:pPr>
              <a:t>‹#›</a:t>
            </a:fld>
            <a:endParaRPr lang="en-GB" altLang="zh-CN"/>
          </a:p>
        </p:txBody>
      </p:sp>
    </p:spTree>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30221"/>
            <a:ext cx="1981200" cy="5405437"/>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52465" y="430221"/>
            <a:ext cx="5795962" cy="540543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r>
              <a:rPr lang="de-DE" altLang="zh-CN"/>
              <a:t>Page </a:t>
            </a:r>
            <a:fld id="{C82C58CA-FB07-46E9-B17B-E40ECB183270}" type="slidenum">
              <a:rPr lang="de-DE" altLang="zh-CN"/>
              <a:pPr>
                <a:defRPr/>
              </a:pPr>
              <a:t>‹#›</a:t>
            </a:fld>
            <a:endParaRPr lang="en-GB" altLang="zh-CN"/>
          </a:p>
        </p:txBody>
      </p:sp>
    </p:spTree>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9" descr="Logo"/>
          <p:cNvPicPr preferRelativeResize="0">
            <a:picLocks noChangeArrowheads="1"/>
          </p:cNvPicPr>
          <p:nvPr/>
        </p:nvPicPr>
        <p:blipFill>
          <a:blip r:embed="rId2" cstate="print"/>
          <a:srcRect/>
          <a:stretch>
            <a:fillRect/>
          </a:stretch>
        </p:blipFill>
        <p:spPr bwMode="auto">
          <a:xfrm>
            <a:off x="7508875" y="5589588"/>
            <a:ext cx="763588" cy="763587"/>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20"/>
          <p:cNvSpPr txBox="1">
            <a:spLocks noChangeArrowheads="1"/>
          </p:cNvSpPr>
          <p:nvPr/>
        </p:nvSpPr>
        <p:spPr bwMode="auto">
          <a:xfrm>
            <a:off x="652463" y="6207125"/>
            <a:ext cx="2613025" cy="265113"/>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sp>
        <p:nvSpPr>
          <p:cNvPr id="7" name="Text Box 22"/>
          <p:cNvSpPr txBox="1">
            <a:spLocks noChangeArrowheads="1"/>
          </p:cNvSpPr>
          <p:nvPr/>
        </p:nvSpPr>
        <p:spPr bwMode="auto">
          <a:xfrm>
            <a:off x="7224713" y="4094163"/>
            <a:ext cx="1338262" cy="265112"/>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solidFill>
                  <a:srgbClr val="FFFFFF"/>
                </a:solidFill>
                <a:ea typeface="ＭＳ Ｐゴシック" pitchFamily="34" charset="-128"/>
              </a:rPr>
              <a:t>www.huawei.com</a:t>
            </a:r>
          </a:p>
        </p:txBody>
      </p:sp>
      <p:sp>
        <p:nvSpPr>
          <p:cNvPr id="8" name="Rectangle 23"/>
          <p:cNvSpPr>
            <a:spLocks noChangeArrowheads="1"/>
          </p:cNvSpPr>
          <p:nvPr/>
        </p:nvSpPr>
        <p:spPr bwMode="auto">
          <a:xfrm>
            <a:off x="3984625" y="6207125"/>
            <a:ext cx="1643063" cy="265113"/>
          </a:xfrm>
          <a:prstGeom prst="rect">
            <a:avLst/>
          </a:prstGeom>
          <a:noFill/>
          <a:ln w="9525" algn="ctr">
            <a:noFill/>
            <a:miter lim="800000"/>
            <a:headEnd/>
            <a:tailEnd/>
          </a:ln>
        </p:spPr>
        <p:txBody>
          <a:bodyPr wrap="none" lIns="80092" tIns="40044" rIns="80092" bIns="40044">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9" name="Rectangle 25"/>
          <p:cNvSpPr>
            <a:spLocks noChangeArrowheads="1"/>
          </p:cNvSpPr>
          <p:nvPr/>
        </p:nvSpPr>
        <p:spPr bwMode="auto">
          <a:xfrm>
            <a:off x="6792913" y="247650"/>
            <a:ext cx="1401762" cy="296863"/>
          </a:xfrm>
          <a:prstGeom prst="rect">
            <a:avLst/>
          </a:prstGeom>
          <a:noFill/>
          <a:ln w="9525" algn="ctr">
            <a:noFill/>
            <a:miter lim="800000"/>
            <a:headEnd/>
            <a:tailEnd/>
          </a:ln>
        </p:spPr>
        <p:txBody>
          <a:bodyPr wrap="none" lIns="80092" tIns="40044" rIns="80092" bIns="40044">
            <a:spAutoFit/>
          </a:bodyPr>
          <a:lstStyle/>
          <a:p>
            <a:pPr defTabSz="801688" eaLnBrk="0" hangingPunct="0">
              <a:defRPr/>
            </a:pPr>
            <a:r>
              <a:rPr lang="en-US" altLang="zh-CN" b="1" dirty="0">
                <a:solidFill>
                  <a:srgbClr val="666666"/>
                </a:solidFill>
                <a:ea typeface="ＭＳ Ｐゴシック" pitchFamily="34" charset="-128"/>
              </a:rPr>
              <a:t>Security Level:</a:t>
            </a:r>
            <a:r>
              <a:rPr lang="zh-CN" altLang="en-US" b="1">
                <a:solidFill>
                  <a:srgbClr val="666666"/>
                </a:solidFill>
                <a:ea typeface="ＭＳ Ｐゴシック" pitchFamily="34" charset="-128"/>
              </a:rPr>
              <a:t> </a:t>
            </a:r>
          </a:p>
        </p:txBody>
      </p:sp>
      <p:sp>
        <p:nvSpPr>
          <p:cNvPr id="10" name="Text Box 66"/>
          <p:cNvSpPr txBox="1">
            <a:spLocks noChangeArrowheads="1"/>
          </p:cNvSpPr>
          <p:nvPr/>
        </p:nvSpPr>
        <p:spPr bwMode="auto">
          <a:xfrm>
            <a:off x="-1968500" y="1322388"/>
            <a:ext cx="1968500" cy="3752850"/>
          </a:xfrm>
          <a:prstGeom prst="rect">
            <a:avLst/>
          </a:prstGeom>
          <a:noFill/>
          <a:ln w="9525" algn="ctr">
            <a:noFill/>
            <a:miter lim="800000"/>
            <a:headEnd/>
            <a:tailEnd/>
          </a:ln>
        </p:spPr>
        <p:txBody>
          <a:bodyPr lIns="80139" tIns="40069" rIns="80139" bIns="40069">
            <a:spAutoFit/>
          </a:bodyPr>
          <a:lstStyle/>
          <a:p>
            <a:pPr algn="r" defTabSz="801688"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1688"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1688"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1688"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688"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36596" y="1392254"/>
            <a:ext cx="5303837" cy="1666875"/>
          </a:xfrm>
          <a:prstGeom prst="rect">
            <a:avLst/>
          </a:prstGeom>
        </p:spPr>
        <p:txBody>
          <a:bodyPr/>
          <a:lstStyle>
            <a:lvl1pPr>
              <a:defRPr sz="4300" b="1">
                <a:solidFill>
                  <a:schemeClr val="bg1"/>
                </a:solidFill>
              </a:defRPr>
            </a:lvl1pPr>
          </a:lstStyle>
          <a:p>
            <a:r>
              <a:rPr lang="en-US" altLang="zh-CN" smtClean="0"/>
              <a:t>Click to edit Master title style</a:t>
            </a:r>
            <a:endParaRPr lang="zh-CN" altLang="en-US"/>
          </a:p>
        </p:txBody>
      </p:sp>
      <p:sp>
        <p:nvSpPr>
          <p:cNvPr id="44048" name="Rectangle 16"/>
          <p:cNvSpPr>
            <a:spLocks noGrp="1" noChangeArrowheads="1"/>
          </p:cNvSpPr>
          <p:nvPr>
            <p:ph type="subTitle" sz="quarter" idx="1"/>
          </p:nvPr>
        </p:nvSpPr>
        <p:spPr>
          <a:xfrm>
            <a:off x="684213" y="3182945"/>
            <a:ext cx="5305425" cy="865187"/>
          </a:xfrm>
          <a:prstGeom prst="rect">
            <a:avLst/>
          </a:prstGeom>
        </p:spPr>
        <p:txBody>
          <a:bodyPr lIns="80139" tIns="40069" rIns="80139" bIns="40069"/>
          <a:lstStyle>
            <a:lvl1pPr marL="0" indent="0">
              <a:buFont typeface="Wingdings" pitchFamily="2" charset="2"/>
              <a:buNone/>
              <a:defRPr sz="2800">
                <a:solidFill>
                  <a:schemeClr val="bg1"/>
                </a:solidFill>
                <a:latin typeface="华文细黑" pitchFamily="2" charset="-122"/>
              </a:defRPr>
            </a:lvl1pPr>
          </a:lstStyle>
          <a:p>
            <a:r>
              <a:rPr lang="en-US" altLang="zh-CN" smtClean="0"/>
              <a:t>Click to edit Master subtitle style</a:t>
            </a:r>
            <a:endParaRPr lang="zh-CN" altLang="en-US"/>
          </a:p>
        </p:txBody>
      </p:sp>
      <p:sp>
        <p:nvSpPr>
          <p:cNvPr id="11" name="Rectangle 26"/>
          <p:cNvSpPr>
            <a:spLocks noGrp="1" noChangeArrowheads="1"/>
          </p:cNvSpPr>
          <p:nvPr>
            <p:ph type="dt" sz="quarter" idx="10"/>
          </p:nvPr>
        </p:nvSpPr>
        <p:spPr>
          <a:xfrm>
            <a:off x="684213" y="282575"/>
            <a:ext cx="2133600" cy="474663"/>
          </a:xfrm>
          <a:extLst/>
        </p:spPr>
        <p:txBody>
          <a:bodyPr lIns="80139" tIns="40069" rIns="80139" bIns="40069"/>
          <a:lstStyle>
            <a:lvl1pPr>
              <a:lnSpc>
                <a:spcPct val="100000"/>
              </a:lnSpc>
              <a:defRPr smtClean="0">
                <a:latin typeface="FrutigerNext LT Regular" pitchFamily="34" charset="0"/>
              </a:defRPr>
            </a:lvl1pPr>
          </a:lstStyle>
          <a:p>
            <a:pPr>
              <a:defRPr/>
            </a:pPr>
            <a:fld id="{1C4F7219-27FD-441C-9D60-8A5151A860FC}" type="datetime1">
              <a:rPr lang="zh-CN" altLang="en-US"/>
              <a:pPr>
                <a:defRPr/>
              </a:pPr>
              <a:t>2013-4-24</a:t>
            </a:fld>
            <a:endParaRPr lang="en-US" altLang="zh-CN"/>
          </a:p>
        </p:txBody>
      </p:sp>
    </p:spTree>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2464" y="430217"/>
            <a:ext cx="7745412" cy="871537"/>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52465" y="1641475"/>
            <a:ext cx="7929562" cy="4194175"/>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extLst/>
        </p:spPr>
        <p:txBody>
          <a:bodyPr/>
          <a:lstStyle>
            <a:lvl1pPr>
              <a:defRPr smtClean="0"/>
            </a:lvl1pPr>
          </a:lstStyle>
          <a:p>
            <a:pPr>
              <a:defRPr/>
            </a:pPr>
            <a:r>
              <a:rPr lang="de-DE" altLang="zh-CN"/>
              <a:t>Page </a:t>
            </a:r>
            <a:fld id="{F73CA10C-01A9-4F0B-82AD-29BAD912B308}" type="slidenum">
              <a:rPr lang="de-DE" altLang="zh-CN"/>
              <a:pPr>
                <a:defRPr/>
              </a:pPr>
              <a:t>‹#›</a:t>
            </a:fld>
            <a:endParaRPr lang="en-GB" altLang="zh-CN"/>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6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16"/>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日期占位符 3"/>
          <p:cNvSpPr>
            <a:spLocks noGrp="1"/>
          </p:cNvSpPr>
          <p:nvPr>
            <p:ph type="dt" sz="half" idx="10"/>
          </p:nvPr>
        </p:nvSpPr>
        <p:spPr>
          <a:extLst/>
        </p:spPr>
        <p:txBody>
          <a:bodyPr/>
          <a:lstStyle>
            <a:lvl1pPr>
              <a:defRPr smtClean="0"/>
            </a:lvl1pPr>
          </a:lstStyle>
          <a:p>
            <a:pPr>
              <a:defRPr/>
            </a:pPr>
            <a:r>
              <a:rPr lang="de-DE" altLang="zh-CN"/>
              <a:t>Page </a:t>
            </a:r>
            <a:fld id="{4D9E4707-FBF7-478E-B66B-5AD5E22DA21C}" type="slidenum">
              <a:rPr lang="de-DE" altLang="zh-CN"/>
              <a:pPr>
                <a:defRPr/>
              </a:pPr>
              <a:t>‹#›</a:t>
            </a:fld>
            <a:endParaRPr lang="en-GB" altLang="zh-CN"/>
          </a:p>
        </p:txBody>
      </p:sp>
    </p:spTree>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52464" y="430217"/>
            <a:ext cx="7745412" cy="871537"/>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52471" y="1641475"/>
            <a:ext cx="3887787" cy="4194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92657" y="1641475"/>
            <a:ext cx="3889375" cy="4194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extLst/>
        </p:spPr>
        <p:txBody>
          <a:bodyPr/>
          <a:lstStyle>
            <a:lvl1pPr>
              <a:defRPr smtClean="0"/>
            </a:lvl1pPr>
          </a:lstStyle>
          <a:p>
            <a:pPr>
              <a:defRPr/>
            </a:pPr>
            <a:r>
              <a:rPr lang="de-DE" altLang="zh-CN"/>
              <a:t>Page </a:t>
            </a:r>
            <a:fld id="{2CC2F1F4-B104-4DBE-AD94-AE575E026A23}" type="slidenum">
              <a:rPr lang="de-DE" altLang="zh-CN"/>
              <a:pPr>
                <a:defRPr/>
              </a:pPr>
              <a:t>‹#›</a:t>
            </a:fld>
            <a:endParaRPr lang="en-GB" altLang="zh-CN"/>
          </a:p>
        </p:txBody>
      </p:sp>
    </p:spTree>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extLst/>
        </p:spPr>
        <p:txBody>
          <a:bodyPr/>
          <a:lstStyle>
            <a:lvl1pPr>
              <a:defRPr smtClean="0"/>
            </a:lvl1pPr>
          </a:lstStyle>
          <a:p>
            <a:pPr>
              <a:defRPr/>
            </a:pPr>
            <a:r>
              <a:rPr lang="de-DE" altLang="zh-CN"/>
              <a:t>Page </a:t>
            </a:r>
            <a:fld id="{8BBCDC4E-A17B-4153-A795-FA6CCE1E322F}" type="slidenum">
              <a:rPr lang="de-DE" altLang="zh-CN"/>
              <a:pPr>
                <a:defRPr/>
              </a:pPr>
              <a:t>‹#›</a:t>
            </a:fld>
            <a:endParaRPr lang="en-GB" altLang="zh-CN"/>
          </a:p>
        </p:txBody>
      </p:sp>
    </p:spTree>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2464" y="430217"/>
            <a:ext cx="7745412" cy="871537"/>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extLst/>
        </p:spPr>
        <p:txBody>
          <a:bodyPr/>
          <a:lstStyle>
            <a:lvl1pPr>
              <a:defRPr smtClean="0"/>
            </a:lvl1pPr>
          </a:lstStyle>
          <a:p>
            <a:pPr>
              <a:defRPr/>
            </a:pPr>
            <a:r>
              <a:rPr lang="de-DE" altLang="zh-CN"/>
              <a:t>Page </a:t>
            </a:r>
            <a:fld id="{01674D2F-1AAE-4918-AE11-D72B54586233}" type="slidenum">
              <a:rPr lang="de-DE" altLang="zh-CN"/>
              <a:pPr>
                <a:defRPr/>
              </a:pPr>
              <a:t>‹#›</a:t>
            </a:fld>
            <a:endParaRPr lang="en-GB" altLang="zh-CN"/>
          </a:p>
        </p:txBody>
      </p:sp>
    </p:spTree>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extLst/>
        </p:spPr>
        <p:txBody>
          <a:bodyPr/>
          <a:lstStyle>
            <a:lvl1pPr>
              <a:defRPr smtClean="0"/>
            </a:lvl1pPr>
          </a:lstStyle>
          <a:p>
            <a:pPr>
              <a:defRPr/>
            </a:pPr>
            <a:r>
              <a:rPr lang="de-DE" altLang="zh-CN"/>
              <a:t>Page </a:t>
            </a:r>
            <a:fld id="{B1007853-CE38-44F3-A74B-B8B157566CF5}" type="slidenum">
              <a:rPr lang="de-DE" altLang="zh-CN"/>
              <a:pPr>
                <a:defRPr/>
              </a:pPr>
              <a:t>‹#›</a:t>
            </a:fld>
            <a:endParaRPr lang="en-GB" altLang="zh-CN"/>
          </a:p>
        </p:txBody>
      </p:sp>
    </p:spTree>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1" y="27306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extLst/>
        </p:spPr>
        <p:txBody>
          <a:bodyPr/>
          <a:lstStyle>
            <a:lvl1pPr>
              <a:defRPr smtClean="0"/>
            </a:lvl1pPr>
          </a:lstStyle>
          <a:p>
            <a:pPr>
              <a:defRPr/>
            </a:pPr>
            <a:r>
              <a:rPr lang="de-DE" altLang="zh-CN"/>
              <a:t>Page </a:t>
            </a:r>
            <a:fld id="{4B33E4BF-63BD-452A-9E81-048C1422E84C}" type="slidenum">
              <a:rPr lang="de-DE" altLang="zh-CN"/>
              <a:pPr>
                <a:defRPr/>
              </a:pPr>
              <a:t>‹#›</a:t>
            </a:fld>
            <a:endParaRPr lang="en-GB" altLang="zh-CN"/>
          </a:p>
        </p:txBody>
      </p:sp>
    </p:spTree>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dirty="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extLst/>
        </p:spPr>
        <p:txBody>
          <a:bodyPr/>
          <a:lstStyle>
            <a:lvl1pPr>
              <a:defRPr smtClean="0"/>
            </a:lvl1pPr>
          </a:lstStyle>
          <a:p>
            <a:pPr>
              <a:defRPr/>
            </a:pPr>
            <a:r>
              <a:rPr lang="de-DE" altLang="zh-CN"/>
              <a:t>Page </a:t>
            </a:r>
            <a:fld id="{E7C01306-ED63-4FC9-926D-5CC92FF7368A}" type="slidenum">
              <a:rPr lang="de-DE" altLang="zh-CN"/>
              <a:pPr>
                <a:defRPr/>
              </a:pPr>
              <a:t>‹#›</a:t>
            </a:fld>
            <a:endParaRPr lang="en-GB" altLang="zh-CN"/>
          </a:p>
        </p:txBody>
      </p:sp>
    </p:spTree>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52464" y="430217"/>
            <a:ext cx="7745412" cy="871537"/>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52465" y="1641475"/>
            <a:ext cx="7929562" cy="419417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extLst/>
        </p:spPr>
        <p:txBody>
          <a:bodyPr/>
          <a:lstStyle>
            <a:lvl1pPr>
              <a:defRPr smtClean="0"/>
            </a:lvl1pPr>
          </a:lstStyle>
          <a:p>
            <a:pPr>
              <a:defRPr/>
            </a:pPr>
            <a:r>
              <a:rPr lang="de-DE" altLang="zh-CN"/>
              <a:t>Page </a:t>
            </a:r>
            <a:fld id="{71E3F2DE-5086-4B44-8A98-E0EA564BD0CD}" type="slidenum">
              <a:rPr lang="de-DE" altLang="zh-CN"/>
              <a:pPr>
                <a:defRPr/>
              </a:pPr>
              <a:t>‹#›</a:t>
            </a:fld>
            <a:endParaRPr lang="en-GB" altLang="zh-CN"/>
          </a:p>
        </p:txBody>
      </p:sp>
    </p:spTree>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0825" y="430229"/>
            <a:ext cx="1981200" cy="5405437"/>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52465" y="430229"/>
            <a:ext cx="5795962" cy="5405437"/>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extLst/>
        </p:spPr>
        <p:txBody>
          <a:bodyPr/>
          <a:lstStyle>
            <a:lvl1pPr>
              <a:defRPr smtClean="0"/>
            </a:lvl1pPr>
          </a:lstStyle>
          <a:p>
            <a:pPr>
              <a:defRPr/>
            </a:pPr>
            <a:r>
              <a:rPr lang="de-DE" altLang="zh-CN"/>
              <a:t>Page </a:t>
            </a:r>
            <a:fld id="{CE7357BA-55E4-4A5D-BC52-4CCB8F16D1A0}" type="slidenum">
              <a:rPr lang="de-DE" altLang="zh-CN"/>
              <a:pPr>
                <a:defRPr/>
              </a:pPr>
              <a:t>‹#›</a:t>
            </a:fld>
            <a:endParaRPr lang="en-GB" altLang="zh-CN"/>
          </a:p>
        </p:txBody>
      </p:sp>
    </p:spTree>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Logo"/>
          <p:cNvPicPr>
            <a:picLocks noChangeArrowheads="1"/>
          </p:cNvPicPr>
          <p:nvPr/>
        </p:nvPicPr>
        <p:blipFill>
          <a:blip r:embed="rId2" cstate="print"/>
          <a:srcRect/>
          <a:stretch>
            <a:fillRect/>
          </a:stretch>
        </p:blipFill>
        <p:spPr bwMode="auto">
          <a:xfrm>
            <a:off x="7508875" y="5578475"/>
            <a:ext cx="763588" cy="822325"/>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20"/>
          <p:cNvSpPr txBox="1">
            <a:spLocks noChangeArrowheads="1"/>
          </p:cNvSpPr>
          <p:nvPr/>
        </p:nvSpPr>
        <p:spPr bwMode="auto">
          <a:xfrm>
            <a:off x="652463" y="6207125"/>
            <a:ext cx="2613025" cy="265113"/>
          </a:xfrm>
          <a:prstGeom prst="rect">
            <a:avLst/>
          </a:prstGeom>
          <a:noFill/>
          <a:ln w="9525">
            <a:noFill/>
            <a:miter lim="800000"/>
            <a:headEnd/>
            <a:tailEnd/>
          </a:ln>
        </p:spPr>
        <p:txBody>
          <a:bodyPr wrap="none" lIns="80027" tIns="40016" rIns="80027" bIns="40016">
            <a:spAutoFit/>
          </a:bodyPr>
          <a:lstStyle/>
          <a:p>
            <a:pPr defTabSz="800100"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sp>
        <p:nvSpPr>
          <p:cNvPr id="7" name="Text Box 22"/>
          <p:cNvSpPr txBox="1">
            <a:spLocks noChangeArrowheads="1"/>
          </p:cNvSpPr>
          <p:nvPr/>
        </p:nvSpPr>
        <p:spPr bwMode="auto">
          <a:xfrm>
            <a:off x="7224713" y="4094163"/>
            <a:ext cx="1338262" cy="265112"/>
          </a:xfrm>
          <a:prstGeom prst="rect">
            <a:avLst/>
          </a:prstGeom>
          <a:noFill/>
          <a:ln w="9525">
            <a:noFill/>
            <a:miter lim="800000"/>
            <a:headEnd/>
            <a:tailEnd/>
          </a:ln>
        </p:spPr>
        <p:txBody>
          <a:bodyPr wrap="none" lIns="80027" tIns="40016" rIns="80027" bIns="40016">
            <a:spAutoFit/>
          </a:bodyPr>
          <a:lstStyle/>
          <a:p>
            <a:pPr defTabSz="800100" eaLnBrk="0" hangingPunct="0">
              <a:defRPr/>
            </a:pPr>
            <a:r>
              <a:rPr lang="en-US" altLang="zh-CN" sz="1200" dirty="0">
                <a:solidFill>
                  <a:srgbClr val="FFFFFF"/>
                </a:solidFill>
                <a:ea typeface="ＭＳ Ｐゴシック" pitchFamily="34" charset="-128"/>
              </a:rPr>
              <a:t>www.huawei.com</a:t>
            </a:r>
          </a:p>
        </p:txBody>
      </p:sp>
      <p:sp>
        <p:nvSpPr>
          <p:cNvPr id="8" name="Rectangle 23"/>
          <p:cNvSpPr>
            <a:spLocks noChangeArrowheads="1"/>
          </p:cNvSpPr>
          <p:nvPr/>
        </p:nvSpPr>
        <p:spPr bwMode="auto">
          <a:xfrm>
            <a:off x="3984625" y="6207125"/>
            <a:ext cx="1643063" cy="265113"/>
          </a:xfrm>
          <a:prstGeom prst="rect">
            <a:avLst/>
          </a:prstGeom>
          <a:noFill/>
          <a:ln w="9525" algn="ctr">
            <a:noFill/>
            <a:miter lim="800000"/>
            <a:headEnd/>
            <a:tailEnd/>
          </a:ln>
        </p:spPr>
        <p:txBody>
          <a:bodyPr wrap="none" lIns="79995" tIns="39996" rIns="79995" bIns="39996">
            <a:spAutoFit/>
          </a:bodyPr>
          <a:lstStyle/>
          <a:p>
            <a:pPr defTabSz="800100"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9" name="Text Box 66"/>
          <p:cNvSpPr txBox="1">
            <a:spLocks noChangeArrowheads="1"/>
          </p:cNvSpPr>
          <p:nvPr/>
        </p:nvSpPr>
        <p:spPr bwMode="auto">
          <a:xfrm>
            <a:off x="-1968500" y="1323975"/>
            <a:ext cx="1968500" cy="3751263"/>
          </a:xfrm>
          <a:prstGeom prst="rect">
            <a:avLst/>
          </a:prstGeom>
          <a:noFill/>
          <a:ln w="9525" algn="ctr">
            <a:noFill/>
            <a:miter lim="800000"/>
            <a:headEnd/>
            <a:tailEnd/>
          </a:ln>
        </p:spPr>
        <p:txBody>
          <a:bodyPr lIns="80042" tIns="40021" rIns="80042" bIns="40021">
            <a:spAutoFit/>
          </a:bodyPr>
          <a:lstStyle/>
          <a:p>
            <a:pPr algn="r" defTabSz="800100"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0100"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0100"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0100"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0100"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0100"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0100"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0100"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0100"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0100"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85681" y="1391924"/>
            <a:ext cx="5304504" cy="1666489"/>
          </a:xfrm>
        </p:spPr>
        <p:txBody>
          <a:bodyPr/>
          <a:lstStyle>
            <a:lvl1pPr algn="ctr">
              <a:defRPr sz="3700" b="1">
                <a:solidFill>
                  <a:schemeClr val="bg1"/>
                </a:solidFill>
              </a:defRPr>
            </a:lvl1pPr>
          </a:lstStyle>
          <a:p>
            <a:r>
              <a:rPr lang="zh-CN" altLang="en-US"/>
              <a:t>单击此处编辑母版标题样式</a:t>
            </a:r>
          </a:p>
        </p:txBody>
      </p:sp>
      <p:sp>
        <p:nvSpPr>
          <p:cNvPr id="44048" name="Rectangle 16"/>
          <p:cNvSpPr>
            <a:spLocks noGrp="1" noChangeArrowheads="1"/>
          </p:cNvSpPr>
          <p:nvPr>
            <p:ph type="subTitle" sz="quarter" idx="1"/>
          </p:nvPr>
        </p:nvSpPr>
        <p:spPr>
          <a:xfrm>
            <a:off x="684098" y="3182202"/>
            <a:ext cx="5306091" cy="866574"/>
          </a:xfrm>
        </p:spPr>
        <p:txBody>
          <a:bodyPr lIns="80042" tIns="40021" rIns="80042" bIns="40021"/>
          <a:lstStyle>
            <a:lvl1pPr marL="0" indent="0" algn="ctr">
              <a:buFont typeface="Wingdings" pitchFamily="2" charset="2"/>
              <a:buNone/>
              <a:defRPr sz="2100" b="0">
                <a:solidFill>
                  <a:schemeClr val="bg1"/>
                </a:solidFill>
                <a:latin typeface="华文细黑" pitchFamily="2" charset="-122"/>
              </a:defRPr>
            </a:lvl1pPr>
          </a:lstStyle>
          <a:p>
            <a:r>
              <a:rPr lang="zh-CN" altLang="en-US"/>
              <a:t>单击此处编辑母版副标题样式</a:t>
            </a:r>
          </a:p>
        </p:txBody>
      </p:sp>
      <p:sp>
        <p:nvSpPr>
          <p:cNvPr id="10" name="Rectangle 26"/>
          <p:cNvSpPr>
            <a:spLocks noGrp="1" noChangeArrowheads="1"/>
          </p:cNvSpPr>
          <p:nvPr>
            <p:ph type="dt" sz="quarter" idx="10"/>
          </p:nvPr>
        </p:nvSpPr>
        <p:spPr>
          <a:xfrm>
            <a:off x="684213" y="282575"/>
            <a:ext cx="2133600" cy="474663"/>
          </a:xfrm>
        </p:spPr>
        <p:txBody>
          <a:bodyPr lIns="80042" tIns="40021" rIns="80042" bIns="40021"/>
          <a:lstStyle>
            <a:lvl1pPr eaLnBrk="1" hangingPunct="1">
              <a:lnSpc>
                <a:spcPct val="100000"/>
              </a:lnSpc>
              <a:defRPr smtClean="0">
                <a:latin typeface="FrutigerNext LT Regular" pitchFamily="34" charset="0"/>
              </a:defRPr>
            </a:lvl1pPr>
          </a:lstStyle>
          <a:p>
            <a:pPr>
              <a:defRPr/>
            </a:pPr>
            <a:fld id="{D3E55E8F-0486-4EFF-AB54-64702478A770}" type="datetime1">
              <a:rPr lang="zh-CN" altLang="en-US"/>
              <a:pPr>
                <a:defRPr/>
              </a:pPr>
              <a:t>2013-4-24</a:t>
            </a:fld>
            <a:endParaRPr lang="en-US" altLang="zh-CN"/>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DD2CF3C0-F810-462D-8C95-325C413379AD}" type="slidenum">
              <a:rPr lang="de-DE" altLang="zh-CN"/>
              <a:pPr>
                <a:defRPr/>
              </a:pPr>
              <a:t>‹#›</a:t>
            </a:fld>
            <a:endParaRPr lang="en-GB" altLang="zh-CN"/>
          </a:p>
        </p:txBody>
      </p:sp>
    </p:spTree>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2" y="4407468"/>
            <a:ext cx="7772637" cy="1361760"/>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192" y="2906043"/>
            <a:ext cx="7772637" cy="1501427"/>
          </a:xfrm>
        </p:spPr>
        <p:txBody>
          <a:bodyPr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42C96954-EF6A-46DE-A2C4-89492A4E6AF3}" type="slidenum">
              <a:rPr lang="de-DE" altLang="zh-CN"/>
              <a:pPr>
                <a:defRPr/>
              </a:pPr>
              <a:t>‹#›</a:t>
            </a:fld>
            <a:endParaRPr lang="en-GB" altLang="zh-CN"/>
          </a:p>
        </p:txBody>
      </p:sp>
    </p:spTree>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52350" y="1642683"/>
            <a:ext cx="3888700" cy="4193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93423" y="1642683"/>
            <a:ext cx="3888700" cy="4193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AF769171-007E-4589-B9B4-6D2070848FAD}" type="slidenum">
              <a:rPr lang="de-DE" altLang="zh-CN"/>
              <a:pPr>
                <a:defRPr/>
              </a:pPr>
              <a:t>‹#›</a:t>
            </a:fld>
            <a:endParaRPr lang="en-GB" altLang="zh-CN"/>
          </a:p>
        </p:txBody>
      </p:sp>
    </p:spTree>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83"/>
            <a:ext cx="8229759" cy="1142735"/>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121" y="1534758"/>
            <a:ext cx="4039486" cy="639614"/>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121" y="2174372"/>
            <a:ext cx="4039486"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811" y="1534758"/>
            <a:ext cx="4041073" cy="639614"/>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811" y="2174372"/>
            <a:ext cx="4041073"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eaLnBrk="1" hangingPunct="1">
              <a:defRPr smtClean="0"/>
            </a:lvl1pPr>
          </a:lstStyle>
          <a:p>
            <a:pPr>
              <a:defRPr/>
            </a:pPr>
            <a:r>
              <a:rPr lang="de-DE" altLang="zh-CN"/>
              <a:t>Page </a:t>
            </a:r>
            <a:fld id="{2F34B148-4B47-4E2C-89C5-4E733BE8C302}" type="slidenum">
              <a:rPr lang="de-DE" altLang="zh-CN"/>
              <a:pPr>
                <a:defRPr/>
              </a:pPr>
              <a:t>‹#›</a:t>
            </a:fld>
            <a:endParaRPr lang="en-GB" altLang="zh-CN"/>
          </a:p>
        </p:txBody>
      </p:sp>
    </p:spTree>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eaLnBrk="1" hangingPunct="1">
              <a:defRPr smtClean="0"/>
            </a:lvl1pPr>
          </a:lstStyle>
          <a:p>
            <a:pPr>
              <a:defRPr/>
            </a:pPr>
            <a:r>
              <a:rPr lang="de-DE" altLang="zh-CN"/>
              <a:t>Page </a:t>
            </a:r>
            <a:fld id="{1703B29B-E548-4DC8-9388-DA8A1CC0BB6F}" type="slidenum">
              <a:rPr lang="de-DE" altLang="zh-CN"/>
              <a:pPr>
                <a:defRPr/>
              </a:pPr>
              <a:t>‹#›</a:t>
            </a:fld>
            <a:endParaRPr lang="en-GB" altLang="zh-CN"/>
          </a:p>
        </p:txBody>
      </p:sp>
    </p:spTree>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smtClean="0"/>
            </a:lvl1pPr>
          </a:lstStyle>
          <a:p>
            <a:pPr>
              <a:defRPr/>
            </a:pPr>
            <a:r>
              <a:rPr lang="de-DE" altLang="zh-CN"/>
              <a:t>Page </a:t>
            </a:r>
            <a:fld id="{2899701C-B28B-4719-9A37-506EEEF71792}" type="slidenum">
              <a:rPr lang="de-DE" altLang="zh-CN"/>
              <a:pPr>
                <a:defRPr/>
              </a:pPr>
              <a:t>‹#›</a:t>
            </a:fld>
            <a:endParaRPr lang="en-GB" altLang="zh-CN"/>
          </a:p>
        </p:txBody>
      </p:sp>
    </p:spTree>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2995"/>
            <a:ext cx="3007791" cy="1161781"/>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4429" y="272995"/>
            <a:ext cx="5112450" cy="58533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121" y="1434768"/>
            <a:ext cx="3007791" cy="4691564"/>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3B949225-273F-4006-810A-27B418A4A666}" type="slidenum">
              <a:rPr lang="de-DE" altLang="zh-CN"/>
              <a:pPr>
                <a:defRPr/>
              </a:pPr>
              <a:t>‹#›</a:t>
            </a:fld>
            <a:endParaRPr lang="en-GB" altLang="zh-CN"/>
          </a:p>
        </p:txBody>
      </p:sp>
    </p:spTree>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77" y="4801077"/>
            <a:ext cx="5487034" cy="566606"/>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1977" y="612641"/>
            <a:ext cx="5487034" cy="4115435"/>
          </a:xfrm>
        </p:spPr>
        <p:txBody>
          <a:bodyPr/>
          <a:lstStyle>
            <a:lvl1pPr marL="0" indent="0">
              <a:buNone/>
              <a:defRPr sz="3200"/>
            </a:lvl1pPr>
            <a:lvl2pPr marL="457109" indent="0">
              <a:buNone/>
              <a:defRPr sz="2800"/>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endParaRPr lang="zh-CN" altLang="en-US" noProof="0"/>
          </a:p>
        </p:txBody>
      </p:sp>
      <p:sp>
        <p:nvSpPr>
          <p:cNvPr id="4" name="Text Placeholder 3"/>
          <p:cNvSpPr>
            <a:spLocks noGrp="1"/>
          </p:cNvSpPr>
          <p:nvPr>
            <p:ph type="body" sz="half" idx="2"/>
          </p:nvPr>
        </p:nvSpPr>
        <p:spPr>
          <a:xfrm>
            <a:off x="1791977" y="5367690"/>
            <a:ext cx="5487034" cy="804677"/>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CF51E958-3C19-477E-BEC6-C85512134B7D}" type="slidenum">
              <a:rPr lang="de-DE" altLang="zh-CN"/>
              <a:pPr>
                <a:defRPr/>
              </a:pPr>
              <a:t>‹#›</a:t>
            </a:fld>
            <a:endParaRPr lang="en-GB" altLang="zh-CN"/>
          </a:p>
        </p:txBody>
      </p:sp>
    </p:spTree>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C3897C1A-C6BA-4527-BEAD-B661C18B2DC8}" type="slidenum">
              <a:rPr lang="de-DE" altLang="zh-CN"/>
              <a:pPr>
                <a:defRPr/>
              </a:pPr>
              <a:t>‹#›</a:t>
            </a:fld>
            <a:endParaRPr lang="en-GB" altLang="zh-CN"/>
          </a:p>
        </p:txBody>
      </p:sp>
    </p:spTree>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9679" y="430122"/>
            <a:ext cx="1982444" cy="5405773"/>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52354" y="430122"/>
            <a:ext cx="5794956" cy="540577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6745F492-5D7F-4BAE-85A3-06F6AC61103A}" type="slidenum">
              <a:rPr lang="de-DE" altLang="zh-CN"/>
              <a:pPr>
                <a:defRPr/>
              </a:pPr>
              <a:t>‹#›</a:t>
            </a:fld>
            <a:endParaRPr lang="en-GB" altLang="zh-CN"/>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52465" y="638175"/>
            <a:ext cx="7929562" cy="8699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2465" y="1641475"/>
            <a:ext cx="7929562" cy="41941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681" y="2129932"/>
            <a:ext cx="7772638" cy="1471272"/>
          </a:xfrm>
          <a:prstGeom prst="rect">
            <a:avLst/>
          </a:prstGeom>
        </p:spPr>
        <p:txBody>
          <a:bodyPr lIns="91422" tIns="45711" rIns="91422" bIns="45711"/>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362" y="3886888"/>
            <a:ext cx="6401276" cy="1752194"/>
          </a:xfrm>
          <a:prstGeom prst="rect">
            <a:avLst/>
          </a:prstGeom>
        </p:spPr>
        <p:txBody>
          <a:bodyPr lIns="91422" tIns="45711" rIns="91422" bIns="45711"/>
          <a:lstStyle>
            <a:lvl1pPr marL="0" indent="0" algn="ctr">
              <a:buNone/>
              <a:defRPr/>
            </a:lvl1pPr>
            <a:lvl2pPr marL="457109" indent="0" algn="ctr">
              <a:buNone/>
              <a:defRPr/>
            </a:lvl2pPr>
            <a:lvl3pPr marL="914217" indent="0" algn="ctr">
              <a:buNone/>
              <a:defRPr/>
            </a:lvl3pPr>
            <a:lvl4pPr marL="1371326" indent="0" algn="ctr">
              <a:buNone/>
              <a:defRPr/>
            </a:lvl4pPr>
            <a:lvl5pPr marL="1828434" indent="0" algn="ctr">
              <a:buNone/>
              <a:defRPr/>
            </a:lvl5pPr>
            <a:lvl6pPr marL="2285543" indent="0" algn="ctr">
              <a:buNone/>
              <a:defRPr/>
            </a:lvl6pPr>
            <a:lvl7pPr marL="2742651" indent="0" algn="ctr">
              <a:buNone/>
              <a:defRPr/>
            </a:lvl7pPr>
            <a:lvl8pPr marL="3199760" indent="0" algn="ctr">
              <a:buNone/>
              <a:defRPr/>
            </a:lvl8pPr>
            <a:lvl9pPr marL="3656868"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121" y="274583"/>
            <a:ext cx="8229759" cy="1142735"/>
          </a:xfrm>
          <a:prstGeom prst="rect">
            <a:avLst/>
          </a:prstGeom>
        </p:spPr>
        <p:txBody>
          <a:bodyPr lIns="91422" tIns="45711" rIns="91422" bIns="45711"/>
          <a:lstStyle/>
          <a:p>
            <a:r>
              <a:rPr lang="zh-CN" altLang="en-US" smtClean="0"/>
              <a:t>单击此处编辑母版标题样式</a:t>
            </a:r>
            <a:endParaRPr lang="zh-CN" altLang="en-US"/>
          </a:p>
        </p:txBody>
      </p:sp>
      <p:sp>
        <p:nvSpPr>
          <p:cNvPr id="3" name="内容占位符 2"/>
          <p:cNvSpPr>
            <a:spLocks noGrp="1"/>
          </p:cNvSpPr>
          <p:nvPr>
            <p:ph idx="1"/>
          </p:nvPr>
        </p:nvSpPr>
        <p:spPr>
          <a:xfrm>
            <a:off x="457121" y="1599829"/>
            <a:ext cx="8229759" cy="4526502"/>
          </a:xfrm>
          <a:prstGeom prst="rect">
            <a:avLst/>
          </a:prstGeom>
        </p:spPr>
        <p:txBody>
          <a:bodyPr lIns="91422" tIns="45711" rIns="91422" bIns="4571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192" y="4407468"/>
            <a:ext cx="7772637" cy="1361760"/>
          </a:xfrm>
          <a:prstGeom prst="rect">
            <a:avLst/>
          </a:prstGeom>
        </p:spPr>
        <p:txBody>
          <a:bodyPr lIns="91422" tIns="45711" rIns="91422" bIns="45711"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192" y="2906043"/>
            <a:ext cx="7772637" cy="1501427"/>
          </a:xfrm>
          <a:prstGeom prst="rect">
            <a:avLst/>
          </a:prstGeom>
        </p:spPr>
        <p:txBody>
          <a:bodyPr lIns="91422" tIns="45711" rIns="91422" bIns="45711"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zh-CN" altLang="en-US" smtClean="0"/>
              <a:t>单击此处编辑母版文本样式</a:t>
            </a: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121" y="274583"/>
            <a:ext cx="8229759" cy="1142735"/>
          </a:xfrm>
          <a:prstGeom prst="rect">
            <a:avLst/>
          </a:prstGeom>
        </p:spPr>
        <p:txBody>
          <a:bodyPr lIns="91422" tIns="45711" rIns="91422" bIns="45711"/>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124" y="1599829"/>
            <a:ext cx="4037899" cy="4526502"/>
          </a:xfrm>
          <a:prstGeom prst="rect">
            <a:avLst/>
          </a:prstGeom>
        </p:spPr>
        <p:txBody>
          <a:bodyPr lIns="91422" tIns="45711" rIns="91422" bIns="4571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7393" y="1599829"/>
            <a:ext cx="4039486" cy="4526502"/>
          </a:xfrm>
          <a:prstGeom prst="rect">
            <a:avLst/>
          </a:prstGeom>
        </p:spPr>
        <p:txBody>
          <a:bodyPr lIns="91422" tIns="45711" rIns="91422" bIns="4571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121" y="274583"/>
            <a:ext cx="8229759" cy="1142735"/>
          </a:xfrm>
          <a:prstGeom prst="rect">
            <a:avLst/>
          </a:prstGeom>
        </p:spPr>
        <p:txBody>
          <a:bodyPr lIns="91422" tIns="45711" rIns="91422" bIns="45711"/>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121" y="1534758"/>
            <a:ext cx="4039486" cy="639614"/>
          </a:xfrm>
          <a:prstGeom prst="rect">
            <a:avLst/>
          </a:prstGeom>
        </p:spPr>
        <p:txBody>
          <a:bodyPr lIns="91422" tIns="45711" rIns="91422" bIns="45711"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121" y="2174372"/>
            <a:ext cx="4039486" cy="3951960"/>
          </a:xfrm>
          <a:prstGeom prst="rect">
            <a:avLst/>
          </a:prstGeom>
        </p:spPr>
        <p:txBody>
          <a:bodyPr lIns="91422" tIns="45711" rIns="91422" bIns="4571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811" y="1534758"/>
            <a:ext cx="4041073" cy="639614"/>
          </a:xfrm>
          <a:prstGeom prst="rect">
            <a:avLst/>
          </a:prstGeom>
        </p:spPr>
        <p:txBody>
          <a:bodyPr lIns="91422" tIns="45711" rIns="91422" bIns="45711"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811" y="2174372"/>
            <a:ext cx="4041073" cy="3951960"/>
          </a:xfrm>
          <a:prstGeom prst="rect">
            <a:avLst/>
          </a:prstGeom>
        </p:spPr>
        <p:txBody>
          <a:bodyPr lIns="91422" tIns="45711" rIns="91422" bIns="4571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121" y="274583"/>
            <a:ext cx="8229759" cy="1142735"/>
          </a:xfrm>
          <a:prstGeom prst="rect">
            <a:avLst/>
          </a:prstGeom>
        </p:spPr>
        <p:txBody>
          <a:bodyPr lIns="91422" tIns="45711" rIns="91422" bIns="45711"/>
          <a:lstStyle/>
          <a:p>
            <a:r>
              <a:rPr lang="zh-CN" altLang="en-US" smtClean="0"/>
              <a:t>单击此处编辑母版标题样式</a:t>
            </a:r>
            <a:endParaRPr lang="zh-CN"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121" y="272995"/>
            <a:ext cx="3007791" cy="1161781"/>
          </a:xfrm>
          <a:prstGeom prst="rect">
            <a:avLst/>
          </a:prstGeom>
        </p:spPr>
        <p:txBody>
          <a:bodyPr lIns="91422" tIns="45711" rIns="91422" bIns="45711"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4429" y="272995"/>
            <a:ext cx="5112450" cy="5853345"/>
          </a:xfrm>
          <a:prstGeom prst="rect">
            <a:avLst/>
          </a:prstGeom>
        </p:spPr>
        <p:txBody>
          <a:bodyPr lIns="91422" tIns="45711" rIns="91422" bIns="4571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121" y="1434768"/>
            <a:ext cx="3007791" cy="4691564"/>
          </a:xfrm>
          <a:prstGeom prst="rect">
            <a:avLst/>
          </a:prstGeom>
        </p:spPr>
        <p:txBody>
          <a:bodyPr lIns="91422" tIns="45711" rIns="91422" bIns="45711"/>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zh-CN" altLang="en-US" smtClean="0"/>
              <a:t>单击此处编辑母版文本样式</a:t>
            </a: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977" y="4801077"/>
            <a:ext cx="5487034" cy="566606"/>
          </a:xfrm>
          <a:prstGeom prst="rect">
            <a:avLst/>
          </a:prstGeom>
        </p:spPr>
        <p:txBody>
          <a:bodyPr lIns="91422" tIns="45711" rIns="91422" bIns="45711"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1977" y="612641"/>
            <a:ext cx="5487034" cy="4115435"/>
          </a:xfrm>
          <a:prstGeom prst="rect">
            <a:avLst/>
          </a:prstGeom>
        </p:spPr>
        <p:txBody>
          <a:bodyPr lIns="91422" tIns="45711" rIns="91422" bIns="45711"/>
          <a:lstStyle>
            <a:lvl1pPr marL="0" indent="0">
              <a:buNone/>
              <a:defRPr sz="3200"/>
            </a:lvl1pPr>
            <a:lvl2pPr marL="457109" indent="0">
              <a:buNone/>
              <a:defRPr sz="2800"/>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endParaRPr lang="zh-CN" altLang="en-US" noProof="0" smtClean="0"/>
          </a:p>
        </p:txBody>
      </p:sp>
      <p:sp>
        <p:nvSpPr>
          <p:cNvPr id="4" name="文本占位符 3"/>
          <p:cNvSpPr>
            <a:spLocks noGrp="1"/>
          </p:cNvSpPr>
          <p:nvPr>
            <p:ph type="body" sz="half" idx="2"/>
          </p:nvPr>
        </p:nvSpPr>
        <p:spPr>
          <a:xfrm>
            <a:off x="1791977" y="5367690"/>
            <a:ext cx="5487034" cy="804677"/>
          </a:xfrm>
          <a:prstGeom prst="rect">
            <a:avLst/>
          </a:prstGeom>
        </p:spPr>
        <p:txBody>
          <a:bodyPr lIns="91422" tIns="45711" rIns="91422" bIns="45711"/>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zh-CN" altLang="en-US" smtClean="0"/>
              <a:t>单击此处编辑母版文本样式</a:t>
            </a: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121" y="274583"/>
            <a:ext cx="8229759" cy="1142735"/>
          </a:xfrm>
          <a:prstGeom prst="rect">
            <a:avLst/>
          </a:prstGeom>
        </p:spPr>
        <p:txBody>
          <a:bodyPr lIns="91422" tIns="45711" rIns="91422" bIns="4571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121" y="1599829"/>
            <a:ext cx="8229759" cy="4526502"/>
          </a:xfrm>
          <a:prstGeom prst="rect">
            <a:avLst/>
          </a:prstGeom>
        </p:spPr>
        <p:txBody>
          <a:bodyPr vert="eaVert" lIns="91422" tIns="45711" rIns="91422" bIns="4571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0825" y="638191"/>
            <a:ext cx="1981200" cy="519747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2465" y="638191"/>
            <a:ext cx="5795962" cy="51974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841" y="274582"/>
            <a:ext cx="2057043" cy="5851757"/>
          </a:xfrm>
          <a:prstGeom prst="rect">
            <a:avLst/>
          </a:prstGeom>
        </p:spPr>
        <p:txBody>
          <a:bodyPr vert="eaVert" lIns="91422" tIns="45711" rIns="91422" bIns="4571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125" y="274582"/>
            <a:ext cx="6020342" cy="5851757"/>
          </a:xfrm>
          <a:prstGeom prst="rect">
            <a:avLst/>
          </a:prstGeom>
        </p:spPr>
        <p:txBody>
          <a:bodyPr vert="eaVert" lIns="91422" tIns="45711" rIns="91422" bIns="4571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Logo"/>
          <p:cNvPicPr>
            <a:picLocks noChangeArrowheads="1"/>
          </p:cNvPicPr>
          <p:nvPr/>
        </p:nvPicPr>
        <p:blipFill>
          <a:blip r:embed="rId2" cstate="print"/>
          <a:srcRect/>
          <a:stretch>
            <a:fillRect/>
          </a:stretch>
        </p:blipFill>
        <p:spPr bwMode="auto">
          <a:xfrm>
            <a:off x="7508875" y="5578475"/>
            <a:ext cx="765175" cy="822325"/>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20"/>
          <p:cNvSpPr txBox="1">
            <a:spLocks noChangeArrowheads="1"/>
          </p:cNvSpPr>
          <p:nvPr/>
        </p:nvSpPr>
        <p:spPr bwMode="auto">
          <a:xfrm>
            <a:off x="652463" y="6207125"/>
            <a:ext cx="2413000" cy="269875"/>
          </a:xfrm>
          <a:prstGeom prst="rect">
            <a:avLst/>
          </a:prstGeom>
          <a:noFill/>
          <a:ln w="9525">
            <a:noFill/>
            <a:miter lim="800000"/>
            <a:headEnd/>
            <a:tailEnd/>
          </a:ln>
        </p:spPr>
        <p:txBody>
          <a:bodyPr wrap="none" lIns="83859" tIns="41932" rIns="83859" bIns="41932">
            <a:spAutoFit/>
          </a:bodyPr>
          <a:lstStyle/>
          <a:p>
            <a:pPr defTabSz="839788" eaLnBrk="0" hangingPunct="0">
              <a:defRPr/>
            </a:pPr>
            <a:r>
              <a:rPr lang="en-US" altLang="zh-CN" sz="1200">
                <a:solidFill>
                  <a:srgbClr val="000000"/>
                </a:solidFill>
                <a:ea typeface="MS PGothic" pitchFamily="34" charset="-128"/>
              </a:rPr>
              <a:t>HUAWEI TECHNOLOGIES CO., LTD.</a:t>
            </a:r>
            <a:endParaRPr lang="en-US" altLang="zh-CN" sz="2300">
              <a:solidFill>
                <a:srgbClr val="000000"/>
              </a:solidFill>
              <a:ea typeface="MS PGothic" pitchFamily="34" charset="-128"/>
            </a:endParaRPr>
          </a:p>
        </p:txBody>
      </p:sp>
      <p:sp>
        <p:nvSpPr>
          <p:cNvPr id="7" name="Text Box 22"/>
          <p:cNvSpPr txBox="1">
            <a:spLocks noChangeArrowheads="1"/>
          </p:cNvSpPr>
          <p:nvPr/>
        </p:nvSpPr>
        <p:spPr bwMode="auto">
          <a:xfrm>
            <a:off x="7204075" y="4094163"/>
            <a:ext cx="1347788" cy="269875"/>
          </a:xfrm>
          <a:prstGeom prst="rect">
            <a:avLst/>
          </a:prstGeom>
          <a:noFill/>
          <a:ln w="9525">
            <a:noFill/>
            <a:miter lim="800000"/>
            <a:headEnd/>
            <a:tailEnd/>
          </a:ln>
        </p:spPr>
        <p:txBody>
          <a:bodyPr wrap="none" lIns="83859" tIns="41932" rIns="83859" bIns="41932">
            <a:spAutoFit/>
          </a:bodyPr>
          <a:lstStyle/>
          <a:p>
            <a:pPr algn="ctr" defTabSz="839788" eaLnBrk="0" hangingPunct="0">
              <a:defRPr/>
            </a:pPr>
            <a:r>
              <a:rPr lang="en-US" altLang="zh-CN" sz="1200">
                <a:solidFill>
                  <a:srgbClr val="FFFFFF"/>
                </a:solidFill>
                <a:ea typeface="ＭＳ Ｐゴシック" pitchFamily="34" charset="-128"/>
              </a:rPr>
              <a:t>www.huawei.com</a:t>
            </a:r>
          </a:p>
        </p:txBody>
      </p:sp>
      <p:sp>
        <p:nvSpPr>
          <p:cNvPr id="8" name="Rectangle 23"/>
          <p:cNvSpPr>
            <a:spLocks noChangeArrowheads="1"/>
          </p:cNvSpPr>
          <p:nvPr/>
        </p:nvSpPr>
        <p:spPr bwMode="auto">
          <a:xfrm>
            <a:off x="3984625" y="6207125"/>
            <a:ext cx="1514475" cy="269875"/>
          </a:xfrm>
          <a:prstGeom prst="rect">
            <a:avLst/>
          </a:prstGeom>
          <a:noFill/>
          <a:ln w="9525" algn="ctr">
            <a:noFill/>
            <a:miter lim="800000"/>
            <a:headEnd/>
            <a:tailEnd/>
          </a:ln>
          <a:effectLst/>
        </p:spPr>
        <p:txBody>
          <a:bodyPr wrap="none" lIns="83825" tIns="41912" rIns="83825" bIns="41912">
            <a:spAutoFit/>
          </a:bodyPr>
          <a:lstStyle/>
          <a:p>
            <a:pPr defTabSz="839788" eaLnBrk="0" hangingPunct="0">
              <a:defRPr/>
            </a:pPr>
            <a:r>
              <a:rPr lang="en-US" altLang="zh-CN" sz="1200">
                <a:solidFill>
                  <a:srgbClr val="000000"/>
                </a:solidFill>
                <a:ea typeface="ＭＳ Ｐゴシック" pitchFamily="34" charset="-128"/>
              </a:rPr>
              <a:t>Huawei Confidential </a:t>
            </a:r>
          </a:p>
        </p:txBody>
      </p:sp>
      <p:pic>
        <p:nvPicPr>
          <p:cNvPr id="9" name="Picture 72" descr="新版面封面－红色"/>
          <p:cNvPicPr>
            <a:picLocks noChangeAspect="1" noChangeArrowheads="1"/>
          </p:cNvPicPr>
          <p:nvPr userDrawn="1"/>
        </p:nvPicPr>
        <p:blipFill>
          <a:blip r:embed="rId4" cstate="print"/>
          <a:srcRect l="14220" b="12488"/>
          <a:stretch>
            <a:fillRect/>
          </a:stretch>
        </p:blipFill>
        <p:spPr bwMode="auto">
          <a:xfrm>
            <a:off x="0" y="754063"/>
            <a:ext cx="9126538" cy="3840162"/>
          </a:xfrm>
          <a:prstGeom prst="rect">
            <a:avLst/>
          </a:prstGeom>
          <a:noFill/>
          <a:ln w="9525">
            <a:noFill/>
            <a:miter lim="800000"/>
            <a:headEnd/>
            <a:tailEnd/>
          </a:ln>
        </p:spPr>
      </p:pic>
      <p:sp>
        <p:nvSpPr>
          <p:cNvPr id="44102" name="Rectangle 70"/>
          <p:cNvSpPr>
            <a:spLocks noGrp="1" noChangeArrowheads="1"/>
          </p:cNvSpPr>
          <p:nvPr>
            <p:ph type="ctrTitle"/>
          </p:nvPr>
        </p:nvSpPr>
        <p:spPr>
          <a:xfrm>
            <a:off x="609604" y="1219202"/>
            <a:ext cx="6022731" cy="1470025"/>
          </a:xfrm>
        </p:spPr>
        <p:txBody>
          <a:bodyPr anchor="ctr"/>
          <a:lstStyle>
            <a:lvl1pPr algn="ctr">
              <a:defRPr sz="3600" b="0">
                <a:solidFill>
                  <a:schemeClr val="bg1"/>
                </a:solidFill>
              </a:defRPr>
            </a:lvl1pPr>
          </a:lstStyle>
          <a:p>
            <a:r>
              <a:rPr lang="en-US" altLang="zh-CN"/>
              <a:t>Click to edit Master title style</a:t>
            </a:r>
          </a:p>
        </p:txBody>
      </p:sp>
      <p:sp>
        <p:nvSpPr>
          <p:cNvPr id="44103" name="Rectangle 71"/>
          <p:cNvSpPr>
            <a:spLocks noGrp="1" noChangeArrowheads="1"/>
          </p:cNvSpPr>
          <p:nvPr>
            <p:ph type="subTitle" idx="1"/>
          </p:nvPr>
        </p:nvSpPr>
        <p:spPr>
          <a:xfrm>
            <a:off x="609600" y="2974975"/>
            <a:ext cx="5943600" cy="911225"/>
          </a:xfrm>
        </p:spPr>
        <p:txBody>
          <a:bodyPr/>
          <a:lstStyle>
            <a:lvl1pPr marL="0" indent="0" algn="ctr">
              <a:buFont typeface="Wingdings" pitchFamily="2" charset="2"/>
              <a:buNone/>
              <a:defRPr sz="2100" b="0">
                <a:solidFill>
                  <a:schemeClr val="bg1"/>
                </a:solidFill>
              </a:defRPr>
            </a:lvl1pPr>
          </a:lstStyle>
          <a:p>
            <a:r>
              <a:rPr lang="en-US" altLang="zh-CN"/>
              <a:t>Click to edit Master subtitle style</a:t>
            </a:r>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C7884DB8-84AE-443F-BA6A-F7876276270F}" type="slidenum">
              <a:rPr lang="de-DE" altLang="zh-CN"/>
              <a:pPr>
                <a:defRPr/>
              </a:pPr>
              <a:t>‹#›</a:t>
            </a:fld>
            <a:endParaRPr lang="en-GB" altLang="zh-CN"/>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9"/>
            <a:ext cx="7772400" cy="1362075"/>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754D0C2C-E025-4383-B424-81B228EABF63}" type="slidenum">
              <a:rPr lang="de-DE" altLang="zh-CN"/>
              <a:pPr>
                <a:defRPr/>
              </a:pPr>
              <a:t>‹#›</a:t>
            </a:fld>
            <a:endParaRPr lang="en-GB" altLang="zh-CN"/>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526074" y="1358906"/>
            <a:ext cx="4007826"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74582" y="1358906"/>
            <a:ext cx="4007827"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ECA1E818-F699-48EF-BEFA-3039CC69BBA9}" type="slidenum">
              <a:rPr lang="de-DE" altLang="zh-CN"/>
              <a:pPr>
                <a:defRPr/>
              </a:pPr>
              <a:t>‹#›</a:t>
            </a:fld>
            <a:endParaRPr lang="en-GB" altLang="zh-CN"/>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27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27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10"/>
          <p:cNvSpPr>
            <a:spLocks noGrp="1" noChangeArrowheads="1"/>
          </p:cNvSpPr>
          <p:nvPr>
            <p:ph type="dt" sz="half" idx="10"/>
          </p:nvPr>
        </p:nvSpPr>
        <p:spPr>
          <a:ln/>
        </p:spPr>
        <p:txBody>
          <a:bodyPr/>
          <a:lstStyle>
            <a:lvl1pPr>
              <a:defRPr/>
            </a:lvl1pPr>
          </a:lstStyle>
          <a:p>
            <a:pPr>
              <a:defRPr/>
            </a:pPr>
            <a:r>
              <a:rPr lang="de-DE" altLang="zh-CN"/>
              <a:t>Page </a:t>
            </a:r>
            <a:fld id="{311C6A75-D267-47BC-A7EB-D20536CE0466}" type="slidenum">
              <a:rPr lang="de-DE" altLang="zh-CN"/>
              <a:pPr>
                <a:defRPr/>
              </a:pPr>
              <a:t>‹#›</a:t>
            </a:fld>
            <a:endParaRPr lang="en-GB" altLang="zh-CN"/>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r>
              <a:rPr lang="de-DE" altLang="zh-CN"/>
              <a:t>Page </a:t>
            </a:r>
            <a:fld id="{F51A6154-1F15-48C3-9948-D73CF3E048DB}" type="slidenum">
              <a:rPr lang="de-DE" altLang="zh-CN"/>
              <a:pPr>
                <a:defRPr/>
              </a:pPr>
              <a:t>‹#›</a:t>
            </a:fld>
            <a:endParaRPr lang="en-GB" altLang="zh-CN"/>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de-DE" altLang="zh-CN"/>
              <a:t>Page </a:t>
            </a:r>
            <a:fld id="{9C0B1031-5238-4EA3-B5BC-9839E7C3A70D}" type="slidenum">
              <a:rPr lang="de-DE" altLang="zh-CN"/>
              <a:pPr>
                <a:defRPr/>
              </a:pPr>
              <a:t>‹#›</a:t>
            </a:fld>
            <a:endParaRPr lang="en-GB" altLang="zh-CN"/>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35"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538" y="27305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4"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EDFD873D-5594-4F0D-BB80-ED9D85DAF510}" type="slidenum">
              <a:rPr lang="de-DE" altLang="zh-CN"/>
              <a:pPr>
                <a:defRPr/>
              </a:pPr>
              <a:t>‹#›</a:t>
            </a:fld>
            <a:endParaRPr lang="en-GB" altLang="zh-CN"/>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1918FD41-E1B9-4B09-A3E7-4F68C6A563F7}" type="slidenum">
              <a:rPr lang="de-DE" altLang="zh-CN"/>
              <a:pPr>
                <a:defRPr/>
              </a:pPr>
              <a:t>‹#›</a:t>
            </a:fld>
            <a:endParaRPr lang="en-GB" altLang="zh-CN"/>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41"/>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7FB50824-04B9-4D2A-A10C-0EAD54636490}" type="slidenum">
              <a:rPr lang="de-DE" altLang="zh-CN"/>
              <a:pPr>
                <a:defRPr/>
              </a:pPr>
              <a:t>‹#›</a:t>
            </a:fld>
            <a:endParaRPr lang="en-GB" altLang="zh-CN"/>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4055" y="274647"/>
            <a:ext cx="2038350" cy="5818187"/>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526077" y="274647"/>
            <a:ext cx="5977303" cy="581818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67902CB3-FDCA-46CF-9C9A-480F81421836}" type="slidenum">
              <a:rPr lang="de-DE" altLang="zh-CN"/>
              <a:pPr>
                <a:defRPr/>
              </a:pPr>
              <a:t>‹#›</a:t>
            </a:fld>
            <a:endParaRPr lang="en-GB" altLang="zh-CN"/>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Logo"/>
          <p:cNvPicPr>
            <a:picLocks noChangeArrowheads="1"/>
          </p:cNvPicPr>
          <p:nvPr/>
        </p:nvPicPr>
        <p:blipFill>
          <a:blip r:embed="rId2" cstate="print"/>
          <a:srcRect/>
          <a:stretch>
            <a:fillRect/>
          </a:stretch>
        </p:blipFill>
        <p:spPr bwMode="auto">
          <a:xfrm>
            <a:off x="7508875" y="5578475"/>
            <a:ext cx="765175" cy="822325"/>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20"/>
          <p:cNvSpPr txBox="1">
            <a:spLocks noChangeArrowheads="1"/>
          </p:cNvSpPr>
          <p:nvPr/>
        </p:nvSpPr>
        <p:spPr bwMode="auto">
          <a:xfrm>
            <a:off x="652463" y="6207125"/>
            <a:ext cx="2413000" cy="269875"/>
          </a:xfrm>
          <a:prstGeom prst="rect">
            <a:avLst/>
          </a:prstGeom>
          <a:noFill/>
          <a:ln w="9525">
            <a:noFill/>
            <a:miter lim="800000"/>
            <a:headEnd/>
            <a:tailEnd/>
          </a:ln>
        </p:spPr>
        <p:txBody>
          <a:bodyPr wrap="none" lIns="83859" tIns="41932" rIns="83859" bIns="41932">
            <a:spAutoFit/>
          </a:bodyPr>
          <a:lstStyle/>
          <a:p>
            <a:pPr defTabSz="839788" eaLnBrk="0" hangingPunct="0">
              <a:defRPr/>
            </a:pPr>
            <a:r>
              <a:rPr lang="en-US" altLang="zh-CN" sz="1200">
                <a:solidFill>
                  <a:srgbClr val="000000"/>
                </a:solidFill>
                <a:ea typeface="MS PGothic" pitchFamily="34" charset="-128"/>
              </a:rPr>
              <a:t>HUAWEI TECHNOLOGIES CO., LTD.</a:t>
            </a:r>
            <a:endParaRPr lang="en-US" altLang="zh-CN" sz="2300">
              <a:solidFill>
                <a:srgbClr val="000000"/>
              </a:solidFill>
              <a:ea typeface="MS PGothic" pitchFamily="34" charset="-128"/>
            </a:endParaRPr>
          </a:p>
        </p:txBody>
      </p:sp>
      <p:sp>
        <p:nvSpPr>
          <p:cNvPr id="7" name="Text Box 22"/>
          <p:cNvSpPr txBox="1">
            <a:spLocks noChangeArrowheads="1"/>
          </p:cNvSpPr>
          <p:nvPr/>
        </p:nvSpPr>
        <p:spPr bwMode="auto">
          <a:xfrm>
            <a:off x="7204075" y="4094163"/>
            <a:ext cx="1347788" cy="269875"/>
          </a:xfrm>
          <a:prstGeom prst="rect">
            <a:avLst/>
          </a:prstGeom>
          <a:noFill/>
          <a:ln w="9525">
            <a:noFill/>
            <a:miter lim="800000"/>
            <a:headEnd/>
            <a:tailEnd/>
          </a:ln>
        </p:spPr>
        <p:txBody>
          <a:bodyPr wrap="none" lIns="83859" tIns="41932" rIns="83859" bIns="41932">
            <a:spAutoFit/>
          </a:bodyPr>
          <a:lstStyle/>
          <a:p>
            <a:pPr algn="ctr" defTabSz="839788" eaLnBrk="0" hangingPunct="0">
              <a:defRPr/>
            </a:pPr>
            <a:r>
              <a:rPr lang="en-US" altLang="zh-CN" sz="1200">
                <a:solidFill>
                  <a:srgbClr val="FFFFFF"/>
                </a:solidFill>
                <a:ea typeface="ＭＳ Ｐゴシック" pitchFamily="34" charset="-128"/>
              </a:rPr>
              <a:t>www.huawei.com</a:t>
            </a:r>
          </a:p>
        </p:txBody>
      </p:sp>
      <p:sp>
        <p:nvSpPr>
          <p:cNvPr id="8" name="Rectangle 23"/>
          <p:cNvSpPr>
            <a:spLocks noChangeArrowheads="1"/>
          </p:cNvSpPr>
          <p:nvPr/>
        </p:nvSpPr>
        <p:spPr bwMode="auto">
          <a:xfrm>
            <a:off x="3984625" y="6207125"/>
            <a:ext cx="1514475" cy="269875"/>
          </a:xfrm>
          <a:prstGeom prst="rect">
            <a:avLst/>
          </a:prstGeom>
          <a:noFill/>
          <a:ln w="9525" algn="ctr">
            <a:noFill/>
            <a:miter lim="800000"/>
            <a:headEnd/>
            <a:tailEnd/>
          </a:ln>
          <a:effectLst/>
        </p:spPr>
        <p:txBody>
          <a:bodyPr wrap="none" lIns="83825" tIns="41912" rIns="83825" bIns="41912">
            <a:spAutoFit/>
          </a:bodyPr>
          <a:lstStyle/>
          <a:p>
            <a:pPr defTabSz="839788" eaLnBrk="0" hangingPunct="0">
              <a:defRPr/>
            </a:pPr>
            <a:r>
              <a:rPr lang="en-US" altLang="zh-CN" sz="1200">
                <a:solidFill>
                  <a:srgbClr val="000000"/>
                </a:solidFill>
                <a:ea typeface="ＭＳ Ｐゴシック" pitchFamily="34" charset="-128"/>
              </a:rPr>
              <a:t>Huawei Confidential </a:t>
            </a:r>
          </a:p>
        </p:txBody>
      </p:sp>
      <p:pic>
        <p:nvPicPr>
          <p:cNvPr id="9" name="Picture 72" descr="新版面封面－红色"/>
          <p:cNvPicPr>
            <a:picLocks noChangeAspect="1" noChangeArrowheads="1"/>
          </p:cNvPicPr>
          <p:nvPr userDrawn="1"/>
        </p:nvPicPr>
        <p:blipFill>
          <a:blip r:embed="rId4" cstate="print"/>
          <a:srcRect l="14220" b="12488"/>
          <a:stretch>
            <a:fillRect/>
          </a:stretch>
        </p:blipFill>
        <p:spPr bwMode="auto">
          <a:xfrm>
            <a:off x="0" y="754063"/>
            <a:ext cx="9126538" cy="3840162"/>
          </a:xfrm>
          <a:prstGeom prst="rect">
            <a:avLst/>
          </a:prstGeom>
          <a:noFill/>
          <a:ln w="9525">
            <a:noFill/>
            <a:miter lim="800000"/>
            <a:headEnd/>
            <a:tailEnd/>
          </a:ln>
        </p:spPr>
      </p:pic>
      <p:sp>
        <p:nvSpPr>
          <p:cNvPr id="44102" name="Rectangle 70"/>
          <p:cNvSpPr>
            <a:spLocks noGrp="1" noChangeArrowheads="1"/>
          </p:cNvSpPr>
          <p:nvPr>
            <p:ph type="ctrTitle"/>
          </p:nvPr>
        </p:nvSpPr>
        <p:spPr>
          <a:xfrm>
            <a:off x="609601" y="1219202"/>
            <a:ext cx="6022731" cy="1470025"/>
          </a:xfrm>
        </p:spPr>
        <p:txBody>
          <a:bodyPr anchor="ctr"/>
          <a:lstStyle>
            <a:lvl1pPr algn="ctr">
              <a:defRPr sz="3600" b="0">
                <a:solidFill>
                  <a:schemeClr val="bg1"/>
                </a:solidFill>
              </a:defRPr>
            </a:lvl1pPr>
          </a:lstStyle>
          <a:p>
            <a:r>
              <a:rPr lang="en-US" altLang="zh-CN"/>
              <a:t>Click to edit Master title style</a:t>
            </a:r>
          </a:p>
        </p:txBody>
      </p:sp>
      <p:sp>
        <p:nvSpPr>
          <p:cNvPr id="44103" name="Rectangle 71"/>
          <p:cNvSpPr>
            <a:spLocks noGrp="1" noChangeArrowheads="1"/>
          </p:cNvSpPr>
          <p:nvPr>
            <p:ph type="subTitle" idx="1"/>
          </p:nvPr>
        </p:nvSpPr>
        <p:spPr>
          <a:xfrm>
            <a:off x="609600" y="2974975"/>
            <a:ext cx="5943600" cy="911225"/>
          </a:xfrm>
        </p:spPr>
        <p:txBody>
          <a:bodyPr/>
          <a:lstStyle>
            <a:lvl1pPr marL="0" indent="0" algn="ctr">
              <a:buFont typeface="Wingdings" pitchFamily="2" charset="2"/>
              <a:buNone/>
              <a:defRPr sz="2100" b="0">
                <a:solidFill>
                  <a:schemeClr val="bg1"/>
                </a:solidFill>
              </a:defRPr>
            </a:lvl1pPr>
          </a:lstStyle>
          <a:p>
            <a:r>
              <a:rPr lang="en-US" altLang="zh-CN"/>
              <a:t>Click to edit Master subtitle style</a:t>
            </a:r>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5A3AE86D-80BD-4E34-B4CC-985E3FEFA745}" type="slidenum">
              <a:rPr lang="de-DE" altLang="zh-CN"/>
              <a:pPr>
                <a:defRPr/>
              </a:pPr>
              <a:t>‹#›</a:t>
            </a:fld>
            <a:endParaRPr lang="en-GB" altLang="zh-CN"/>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A0C99598-3614-4DEA-A1E0-4F5C1F64BA58}" type="slidenum">
              <a:rPr lang="de-DE" altLang="zh-CN"/>
              <a:pPr>
                <a:defRPr/>
              </a:pPr>
              <a:t>‹#›</a:t>
            </a:fld>
            <a:endParaRPr lang="en-GB" altLang="zh-CN"/>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526074" y="1358903"/>
            <a:ext cx="4007826"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74579" y="1358903"/>
            <a:ext cx="4007827"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D047E7E1-3B36-4224-8C8A-3769A94F64CF}" type="slidenum">
              <a:rPr lang="de-DE" altLang="zh-CN"/>
              <a:pPr>
                <a:defRPr/>
              </a:pPr>
              <a:t>‹#›</a:t>
            </a:fld>
            <a:endParaRPr lang="en-GB" altLang="zh-CN"/>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10"/>
          <p:cNvSpPr>
            <a:spLocks noGrp="1" noChangeArrowheads="1"/>
          </p:cNvSpPr>
          <p:nvPr>
            <p:ph type="dt" sz="half" idx="10"/>
          </p:nvPr>
        </p:nvSpPr>
        <p:spPr>
          <a:ln/>
        </p:spPr>
        <p:txBody>
          <a:bodyPr/>
          <a:lstStyle>
            <a:lvl1pPr>
              <a:defRPr/>
            </a:lvl1pPr>
          </a:lstStyle>
          <a:p>
            <a:pPr>
              <a:defRPr/>
            </a:pPr>
            <a:r>
              <a:rPr lang="de-DE" altLang="zh-CN"/>
              <a:t>Page </a:t>
            </a:r>
            <a:fld id="{B7364610-C31E-460C-9F8A-B0A843DF54CD}" type="slidenum">
              <a:rPr lang="de-DE" altLang="zh-CN"/>
              <a:pPr>
                <a:defRPr/>
              </a:pPr>
              <a:t>‹#›</a:t>
            </a:fld>
            <a:endParaRPr lang="en-GB" altLang="zh-CN"/>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r>
              <a:rPr lang="de-DE" altLang="zh-CN"/>
              <a:t>Page </a:t>
            </a:r>
            <a:fld id="{3C34B09B-83C6-434C-AE6C-E7A3479037C6}" type="slidenum">
              <a:rPr lang="de-DE" altLang="zh-CN"/>
              <a:pPr>
                <a:defRPr/>
              </a:pPr>
              <a:t>‹#›</a:t>
            </a:fld>
            <a:endParaRPr lang="en-GB" altLang="zh-CN"/>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de-DE" altLang="zh-CN"/>
              <a:t>Page </a:t>
            </a:r>
            <a:fld id="{AF7382D4-4E76-4C3A-A033-3E0BF35AEA7B}" type="slidenum">
              <a:rPr lang="de-DE" altLang="zh-CN"/>
              <a:pPr>
                <a:defRPr/>
              </a:pPr>
              <a:t>‹#›</a:t>
            </a:fld>
            <a:endParaRPr lang="en-GB" altLang="zh-CN"/>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5CE03875-8AE3-416F-9378-B900BABF6CEC}" type="slidenum">
              <a:rPr lang="de-DE" altLang="zh-CN"/>
              <a:pPr>
                <a:defRPr/>
              </a:pPr>
              <a:t>‹#›</a:t>
            </a:fld>
            <a:endParaRPr lang="en-GB" altLang="zh-CN"/>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6"/>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D5D23870-2D2C-442A-97E0-B6C1DDCFFD0B}" type="slidenum">
              <a:rPr lang="de-DE" altLang="zh-CN"/>
              <a:pPr>
                <a:defRPr/>
              </a:pPr>
              <a:t>‹#›</a:t>
            </a:fld>
            <a:endParaRPr lang="en-GB" altLang="zh-CN"/>
          </a:p>
        </p:txBody>
      </p:sp>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20AD9C3A-CA57-4069-8D02-B02D3D7B33E6}" type="slidenum">
              <a:rPr lang="de-DE" altLang="zh-CN"/>
              <a:pPr>
                <a:defRPr/>
              </a:pPr>
              <a:t>‹#›</a:t>
            </a:fld>
            <a:endParaRPr lang="en-GB" altLang="zh-CN"/>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4055" y="274641"/>
            <a:ext cx="2038350" cy="5818187"/>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526075" y="274641"/>
            <a:ext cx="5977303" cy="581818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3A2D2C79-7BB4-458C-8E90-0D01B84658DF}" type="slidenum">
              <a:rPr lang="de-DE" altLang="zh-CN"/>
              <a:pPr>
                <a:defRPr/>
              </a:pPr>
              <a:t>‹#›</a:t>
            </a:fld>
            <a:endParaRPr lang="en-GB" altLang="zh-CN"/>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6075" y="274641"/>
            <a:ext cx="8156331" cy="581818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r>
              <a:rPr lang="de-DE" altLang="zh-CN"/>
              <a:t>Page </a:t>
            </a:r>
            <a:fld id="{F3104934-E211-4B89-AFAE-579184C97BFE}" type="slidenum">
              <a:rPr lang="de-DE" altLang="zh-CN"/>
              <a:pPr>
                <a:defRPr/>
              </a:pPr>
              <a:t>‹#›</a:t>
            </a:fld>
            <a:endParaRPr lang="en-GB" altLang="zh-CN"/>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6075" y="274641"/>
            <a:ext cx="8156331" cy="949325"/>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526074" y="1358903"/>
            <a:ext cx="4007826" cy="473392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74579" y="1358903"/>
            <a:ext cx="4007827" cy="473392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0C04A970-1E49-432E-8215-E3EABC7D50A6}" type="slidenum">
              <a:rPr lang="de-DE" altLang="zh-CN"/>
              <a:pPr>
                <a:defRPr/>
              </a:pPr>
              <a:t>‹#›</a:t>
            </a:fld>
            <a:endParaRPr lang="en-GB" altLang="zh-CN"/>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81" y="2129932"/>
            <a:ext cx="7772638" cy="1471272"/>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362" y="3886888"/>
            <a:ext cx="6401276" cy="1752194"/>
          </a:xfrm>
        </p:spPr>
        <p:txBody>
          <a:bodyPr/>
          <a:lstStyle>
            <a:lvl1pPr marL="0" indent="0" algn="ctr">
              <a:buNone/>
              <a:defRPr/>
            </a:lvl1pPr>
            <a:lvl2pPr marL="457109" indent="0" algn="ctr">
              <a:buNone/>
              <a:defRPr/>
            </a:lvl2pPr>
            <a:lvl3pPr marL="914217" indent="0" algn="ctr">
              <a:buNone/>
              <a:defRPr/>
            </a:lvl3pPr>
            <a:lvl4pPr marL="1371326" indent="0" algn="ctr">
              <a:buNone/>
              <a:defRPr/>
            </a:lvl4pPr>
            <a:lvl5pPr marL="1828434" indent="0" algn="ctr">
              <a:buNone/>
              <a:defRPr/>
            </a:lvl5pPr>
            <a:lvl6pPr marL="2285543" indent="0" algn="ctr">
              <a:buNone/>
              <a:defRPr/>
            </a:lvl6pPr>
            <a:lvl7pPr marL="2742651" indent="0" algn="ctr">
              <a:buNone/>
              <a:defRPr/>
            </a:lvl7pPr>
            <a:lvl8pPr marL="3199760" indent="0" algn="ctr">
              <a:buNone/>
              <a:defRPr/>
            </a:lvl8pPr>
            <a:lvl9pPr marL="3656868" indent="0" algn="ctr">
              <a:buNone/>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F1019B52-F4EA-413D-9058-9127A7298CF0}" type="slidenum">
              <a:rPr lang="de-DE" altLang="zh-CN"/>
              <a:pPr>
                <a:defRPr/>
              </a:pPr>
              <a:t>‹#›</a:t>
            </a:fld>
            <a:endParaRPr lang="en-GB" altLang="zh-CN"/>
          </a:p>
        </p:txBody>
      </p:sp>
    </p:spTree>
  </p:cSld>
  <p:clrMapOvr>
    <a:masterClrMapping/>
  </p:clrMapOvr>
  <p:transition advClick="0"/>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48DA541A-3906-43EE-8264-521E99E928C4}" type="slidenum">
              <a:rPr lang="de-DE" altLang="zh-CN"/>
              <a:pPr>
                <a:defRPr/>
              </a:pPr>
              <a:t>‹#›</a:t>
            </a:fld>
            <a:endParaRPr lang="en-GB" altLang="zh-CN"/>
          </a:p>
        </p:txBody>
      </p:sp>
    </p:spTree>
  </p:cSld>
  <p:clrMapOvr>
    <a:masterClrMapping/>
  </p:clrMapOvr>
  <p:transition advClick="0"/>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8" y="4407468"/>
            <a:ext cx="7772637" cy="1361760"/>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188" y="2906041"/>
            <a:ext cx="7772637" cy="1501427"/>
          </a:xfrm>
        </p:spPr>
        <p:txBody>
          <a:bodyPr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0FC4EAF3-2359-42B9-8736-100CB6B9B0C0}" type="slidenum">
              <a:rPr lang="de-DE" altLang="zh-CN"/>
              <a:pPr>
                <a:defRPr/>
              </a:pPr>
              <a:t>‹#›</a:t>
            </a:fld>
            <a:endParaRPr lang="en-GB" altLang="zh-CN"/>
          </a:p>
        </p:txBody>
      </p:sp>
    </p:spTree>
  </p:cSld>
  <p:clrMapOvr>
    <a:masterClrMapping/>
  </p:clrMapOvr>
  <p:transition advClick="0"/>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52350" y="1642683"/>
            <a:ext cx="3888700" cy="4193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93423" y="1642683"/>
            <a:ext cx="3888700" cy="4193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703EBAB3-F00E-4813-83AF-2AF7FFE9BB1E}" type="slidenum">
              <a:rPr lang="de-DE" altLang="zh-CN"/>
              <a:pPr>
                <a:defRPr/>
              </a:pPr>
              <a:t>‹#›</a:t>
            </a:fld>
            <a:endParaRPr lang="en-GB" altLang="zh-CN"/>
          </a:p>
        </p:txBody>
      </p:sp>
    </p:spTree>
  </p:cSld>
  <p:clrMapOvr>
    <a:masterClrMapping/>
  </p:clrMapOvr>
  <p:transition advClick="0"/>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75"/>
            <a:ext cx="8229759" cy="1142735"/>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121" y="1534758"/>
            <a:ext cx="4039486" cy="639614"/>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121" y="2174372"/>
            <a:ext cx="4039486"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807" y="1534758"/>
            <a:ext cx="4041073" cy="639614"/>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807" y="2174372"/>
            <a:ext cx="4041073"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eaLnBrk="1" hangingPunct="1">
              <a:defRPr smtClean="0"/>
            </a:lvl1pPr>
          </a:lstStyle>
          <a:p>
            <a:pPr>
              <a:defRPr/>
            </a:pPr>
            <a:r>
              <a:rPr lang="de-DE" altLang="zh-CN"/>
              <a:t>Page </a:t>
            </a:r>
            <a:fld id="{B000DB88-30AE-4B32-A344-00F10884E80A}" type="slidenum">
              <a:rPr lang="de-DE" altLang="zh-CN"/>
              <a:pPr>
                <a:defRPr/>
              </a:pPr>
              <a:t>‹#›</a:t>
            </a:fld>
            <a:endParaRPr lang="en-GB" altLang="zh-CN"/>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16"/>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eaLnBrk="1" hangingPunct="1">
              <a:defRPr smtClean="0"/>
            </a:lvl1pPr>
          </a:lstStyle>
          <a:p>
            <a:pPr>
              <a:defRPr/>
            </a:pPr>
            <a:r>
              <a:rPr lang="de-DE" altLang="zh-CN"/>
              <a:t>Page </a:t>
            </a:r>
            <a:fld id="{38757132-3C73-4C96-98E0-E44E4C39932F}" type="slidenum">
              <a:rPr lang="de-DE" altLang="zh-CN"/>
              <a:pPr>
                <a:defRPr/>
              </a:pPr>
              <a:t>‹#›</a:t>
            </a:fld>
            <a:endParaRPr lang="en-GB" altLang="zh-CN"/>
          </a:p>
        </p:txBody>
      </p:sp>
    </p:spTree>
  </p:cSld>
  <p:clrMapOvr>
    <a:masterClrMapping/>
  </p:clrMapOvr>
  <p:transition advClick="0"/>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smtClean="0"/>
            </a:lvl1pPr>
          </a:lstStyle>
          <a:p>
            <a:pPr>
              <a:defRPr/>
            </a:pPr>
            <a:r>
              <a:rPr lang="de-DE" altLang="zh-CN"/>
              <a:t>Page </a:t>
            </a:r>
            <a:fld id="{141A5AE5-B09E-4DF7-815F-C921CF009782}" type="slidenum">
              <a:rPr lang="de-DE" altLang="zh-CN"/>
              <a:pPr>
                <a:defRPr/>
              </a:pPr>
              <a:t>‹#›</a:t>
            </a:fld>
            <a:endParaRPr lang="en-GB" altLang="zh-CN"/>
          </a:p>
        </p:txBody>
      </p:sp>
    </p:spTree>
  </p:cSld>
  <p:clrMapOvr>
    <a:masterClrMapping/>
  </p:clrMapOvr>
  <p:transition advClick="0"/>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2987"/>
            <a:ext cx="3007791" cy="1161781"/>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4429" y="272987"/>
            <a:ext cx="5112450" cy="58533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121" y="1434768"/>
            <a:ext cx="3007791" cy="4691564"/>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811CC24A-EC02-4183-9A4D-26B5ADA28AF1}" type="slidenum">
              <a:rPr lang="de-DE" altLang="zh-CN"/>
              <a:pPr>
                <a:defRPr/>
              </a:pPr>
              <a:t>‹#›</a:t>
            </a:fld>
            <a:endParaRPr lang="en-GB" altLang="zh-CN"/>
          </a:p>
        </p:txBody>
      </p:sp>
    </p:spTree>
  </p:cSld>
  <p:clrMapOvr>
    <a:masterClrMapping/>
  </p:clrMapOvr>
  <p:transition advClick="0"/>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77" y="4801077"/>
            <a:ext cx="5487034" cy="566606"/>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1977" y="612633"/>
            <a:ext cx="5487034" cy="4115435"/>
          </a:xfrm>
        </p:spPr>
        <p:txBody>
          <a:bodyPr/>
          <a:lstStyle>
            <a:lvl1pPr marL="0" indent="0">
              <a:buNone/>
              <a:defRPr sz="3200"/>
            </a:lvl1pPr>
            <a:lvl2pPr marL="457109" indent="0">
              <a:buNone/>
              <a:defRPr sz="2800"/>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endParaRPr lang="zh-CN" altLang="en-US" noProof="0"/>
          </a:p>
        </p:txBody>
      </p:sp>
      <p:sp>
        <p:nvSpPr>
          <p:cNvPr id="4" name="Text Placeholder 3"/>
          <p:cNvSpPr>
            <a:spLocks noGrp="1"/>
          </p:cNvSpPr>
          <p:nvPr>
            <p:ph type="body" sz="half" idx="2"/>
          </p:nvPr>
        </p:nvSpPr>
        <p:spPr>
          <a:xfrm>
            <a:off x="1791977" y="5367682"/>
            <a:ext cx="5487034" cy="804677"/>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A242239E-05F5-4E12-B360-D39ECE187E11}" type="slidenum">
              <a:rPr lang="de-DE" altLang="zh-CN"/>
              <a:pPr>
                <a:defRPr/>
              </a:pPr>
              <a:t>‹#›</a:t>
            </a:fld>
            <a:endParaRPr lang="en-GB" altLang="zh-CN"/>
          </a:p>
        </p:txBody>
      </p:sp>
    </p:spTree>
  </p:cSld>
  <p:clrMapOvr>
    <a:masterClrMapping/>
  </p:clrMapOvr>
  <p:transition advClick="0"/>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B1108B1D-660E-4E85-B2E3-F2C0D06F9468}" type="slidenum">
              <a:rPr lang="de-DE" altLang="zh-CN"/>
              <a:pPr>
                <a:defRPr/>
              </a:pPr>
              <a:t>‹#›</a:t>
            </a:fld>
            <a:endParaRPr lang="en-GB" altLang="zh-CN"/>
          </a:p>
        </p:txBody>
      </p:sp>
    </p:spTree>
  </p:cSld>
  <p:clrMapOvr>
    <a:masterClrMapping/>
  </p:clrMapOvr>
  <p:transition advClick="0"/>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9679" y="263464"/>
            <a:ext cx="1982444" cy="5572423"/>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52350" y="263464"/>
            <a:ext cx="5794956" cy="557242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D92851E6-9762-448F-9BCA-3D62CE6C977D}" type="slidenum">
              <a:rPr lang="de-DE" altLang="zh-CN"/>
              <a:pPr>
                <a:defRPr/>
              </a:pPr>
              <a:t>‹#›</a:t>
            </a:fld>
            <a:endParaRPr lang="en-GB" altLang="zh-CN"/>
          </a:p>
        </p:txBody>
      </p:sp>
    </p:spTree>
  </p:cSld>
  <p:clrMapOvr>
    <a:masterClrMapping/>
  </p:clrMapOvr>
  <p:transition advClick="0"/>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Logo"/>
          <p:cNvPicPr>
            <a:picLocks noChangeArrowheads="1"/>
          </p:cNvPicPr>
          <p:nvPr/>
        </p:nvPicPr>
        <p:blipFill>
          <a:blip r:embed="rId2" cstate="print"/>
          <a:srcRect/>
          <a:stretch>
            <a:fillRect/>
          </a:stretch>
        </p:blipFill>
        <p:spPr bwMode="auto">
          <a:xfrm>
            <a:off x="7508875" y="5578475"/>
            <a:ext cx="763588" cy="822325"/>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20"/>
          <p:cNvSpPr txBox="1">
            <a:spLocks noChangeArrowheads="1"/>
          </p:cNvSpPr>
          <p:nvPr/>
        </p:nvSpPr>
        <p:spPr bwMode="auto">
          <a:xfrm>
            <a:off x="652463" y="6207125"/>
            <a:ext cx="2613025" cy="265113"/>
          </a:xfrm>
          <a:prstGeom prst="rect">
            <a:avLst/>
          </a:prstGeom>
          <a:noFill/>
          <a:ln w="9525">
            <a:noFill/>
            <a:miter lim="800000"/>
            <a:headEnd/>
            <a:tailEnd/>
          </a:ln>
        </p:spPr>
        <p:txBody>
          <a:bodyPr wrap="none" lIns="80027" tIns="40016" rIns="80027" bIns="40016">
            <a:spAutoFit/>
          </a:bodyPr>
          <a:lstStyle/>
          <a:p>
            <a:pPr defTabSz="800100"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sp>
        <p:nvSpPr>
          <p:cNvPr id="7" name="Text Box 22"/>
          <p:cNvSpPr txBox="1">
            <a:spLocks noChangeArrowheads="1"/>
          </p:cNvSpPr>
          <p:nvPr/>
        </p:nvSpPr>
        <p:spPr bwMode="auto">
          <a:xfrm>
            <a:off x="7224713" y="4094163"/>
            <a:ext cx="1338262" cy="266700"/>
          </a:xfrm>
          <a:prstGeom prst="rect">
            <a:avLst/>
          </a:prstGeom>
          <a:noFill/>
          <a:ln w="9525">
            <a:noFill/>
            <a:miter lim="800000"/>
            <a:headEnd/>
            <a:tailEnd/>
          </a:ln>
        </p:spPr>
        <p:txBody>
          <a:bodyPr wrap="none" lIns="80027" tIns="40016" rIns="80027" bIns="40016">
            <a:spAutoFit/>
          </a:bodyPr>
          <a:lstStyle/>
          <a:p>
            <a:pPr defTabSz="801528" eaLnBrk="0" hangingPunct="0">
              <a:defRPr/>
            </a:pPr>
            <a:r>
              <a:rPr lang="en-US" altLang="zh-CN" sz="1200">
                <a:solidFill>
                  <a:srgbClr val="FFFFFF"/>
                </a:solidFill>
                <a:ea typeface="ＭＳ Ｐゴシック" pitchFamily="34" charset="-128"/>
              </a:rPr>
              <a:t>www.huawei.com</a:t>
            </a:r>
          </a:p>
        </p:txBody>
      </p:sp>
      <p:sp>
        <p:nvSpPr>
          <p:cNvPr id="8" name="Rectangle 23"/>
          <p:cNvSpPr>
            <a:spLocks noChangeArrowheads="1"/>
          </p:cNvSpPr>
          <p:nvPr/>
        </p:nvSpPr>
        <p:spPr bwMode="auto">
          <a:xfrm>
            <a:off x="3984625" y="6207125"/>
            <a:ext cx="1641475" cy="265113"/>
          </a:xfrm>
          <a:prstGeom prst="rect">
            <a:avLst/>
          </a:prstGeom>
          <a:noFill/>
          <a:ln w="9525" algn="ctr">
            <a:noFill/>
            <a:miter lim="800000"/>
            <a:headEnd/>
            <a:tailEnd/>
          </a:ln>
          <a:effectLst/>
        </p:spPr>
        <p:txBody>
          <a:bodyPr wrap="none" lIns="79995" tIns="39996" rIns="79995" bIns="39996">
            <a:spAutoFit/>
          </a:bodyPr>
          <a:lstStyle/>
          <a:p>
            <a:pPr defTabSz="801528" eaLnBrk="0" hangingPunct="0">
              <a:defRPr/>
            </a:pPr>
            <a:r>
              <a:rPr lang="en-US" altLang="zh-CN" sz="1200">
                <a:solidFill>
                  <a:srgbClr val="000000"/>
                </a:solidFill>
                <a:latin typeface="FrutigerNext LT Bold" pitchFamily="1" charset="0"/>
                <a:ea typeface="ＭＳ Ｐゴシック" pitchFamily="34" charset="-128"/>
              </a:rPr>
              <a:t>Huawei Confidential </a:t>
            </a:r>
          </a:p>
        </p:txBody>
      </p:sp>
      <p:sp>
        <p:nvSpPr>
          <p:cNvPr id="9" name="Text Box 66"/>
          <p:cNvSpPr txBox="1">
            <a:spLocks noChangeArrowheads="1"/>
          </p:cNvSpPr>
          <p:nvPr/>
        </p:nvSpPr>
        <p:spPr bwMode="auto">
          <a:xfrm>
            <a:off x="-1968500" y="1323975"/>
            <a:ext cx="1968500" cy="3751263"/>
          </a:xfrm>
          <a:prstGeom prst="rect">
            <a:avLst/>
          </a:prstGeom>
          <a:noFill/>
          <a:ln w="9525" algn="ctr">
            <a:noFill/>
            <a:miter lim="800000"/>
            <a:headEnd/>
            <a:tailEnd/>
          </a:ln>
          <a:effectLst/>
        </p:spPr>
        <p:txBody>
          <a:bodyPr lIns="80042" tIns="40021" rIns="80042" bIns="40021">
            <a:spAutoFit/>
          </a:bodyPr>
          <a:lstStyle/>
          <a:p>
            <a:pPr algn="r" defTabSz="800100"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0100"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0100"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0100"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0100"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0100"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0100"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0100"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0100"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0100"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85681" y="1391916"/>
            <a:ext cx="5304504" cy="1666489"/>
          </a:xfrm>
        </p:spPr>
        <p:txBody>
          <a:bodyPr/>
          <a:lstStyle>
            <a:lvl1pPr algn="ctr">
              <a:defRPr sz="3700" b="1">
                <a:solidFill>
                  <a:schemeClr val="bg1"/>
                </a:solidFill>
              </a:defRPr>
            </a:lvl1pPr>
          </a:lstStyle>
          <a:p>
            <a:r>
              <a:rPr lang="zh-CN" altLang="en-US"/>
              <a:t>单击此处编辑母版标题样式</a:t>
            </a:r>
          </a:p>
        </p:txBody>
      </p:sp>
      <p:sp>
        <p:nvSpPr>
          <p:cNvPr id="44048" name="Rectangle 16"/>
          <p:cNvSpPr>
            <a:spLocks noGrp="1" noChangeArrowheads="1"/>
          </p:cNvSpPr>
          <p:nvPr>
            <p:ph type="subTitle" sz="quarter" idx="1"/>
          </p:nvPr>
        </p:nvSpPr>
        <p:spPr>
          <a:xfrm>
            <a:off x="684094" y="3182202"/>
            <a:ext cx="5306091" cy="866574"/>
          </a:xfrm>
        </p:spPr>
        <p:txBody>
          <a:bodyPr lIns="80042" tIns="40021" rIns="80042" bIns="40021"/>
          <a:lstStyle>
            <a:lvl1pPr marL="0" indent="0" algn="ctr">
              <a:buFont typeface="Wingdings" pitchFamily="2" charset="2"/>
              <a:buNone/>
              <a:defRPr sz="2100" b="0">
                <a:solidFill>
                  <a:schemeClr val="bg1"/>
                </a:solidFill>
                <a:latin typeface="华文细黑" pitchFamily="2" charset="-122"/>
              </a:defRPr>
            </a:lvl1pPr>
          </a:lstStyle>
          <a:p>
            <a:r>
              <a:rPr lang="zh-CN" altLang="en-US"/>
              <a:t>单击此处编辑母版副标题样式</a:t>
            </a:r>
          </a:p>
        </p:txBody>
      </p:sp>
      <p:sp>
        <p:nvSpPr>
          <p:cNvPr id="10" name="Rectangle 26"/>
          <p:cNvSpPr>
            <a:spLocks noGrp="1" noChangeArrowheads="1"/>
          </p:cNvSpPr>
          <p:nvPr>
            <p:ph type="dt" sz="quarter" idx="10"/>
          </p:nvPr>
        </p:nvSpPr>
        <p:spPr>
          <a:xfrm>
            <a:off x="684213" y="282575"/>
            <a:ext cx="2133600" cy="474663"/>
          </a:xfrm>
        </p:spPr>
        <p:txBody>
          <a:bodyPr lIns="80042" tIns="40021" rIns="80042" bIns="40021"/>
          <a:lstStyle>
            <a:lvl1pPr eaLnBrk="1" hangingPunct="1">
              <a:lnSpc>
                <a:spcPct val="100000"/>
              </a:lnSpc>
              <a:defRPr smtClean="0">
                <a:latin typeface="FrutigerNext LT Regular" pitchFamily="34" charset="0"/>
              </a:defRPr>
            </a:lvl1pPr>
          </a:lstStyle>
          <a:p>
            <a:pPr>
              <a:defRPr/>
            </a:pPr>
            <a:fld id="{C6536DF3-11C7-44CB-8786-6D2DF7CFEA94}" type="datetime1">
              <a:rPr lang="zh-CN" altLang="en-US"/>
              <a:pPr>
                <a:defRPr/>
              </a:pPr>
              <a:t>2013-4-24</a:t>
            </a:fld>
            <a:endParaRPr lang="en-US" altLang="zh-CN"/>
          </a:p>
        </p:txBody>
      </p:sp>
    </p:spTree>
  </p:cSld>
  <p:clrMapOvr>
    <a:masterClrMapping/>
  </p:clrMapOvr>
  <p:transition advClick="0"/>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4496291D-99A5-462D-B81F-712D97890844}" type="slidenum">
              <a:rPr lang="de-DE" altLang="zh-CN"/>
              <a:pPr>
                <a:defRPr/>
              </a:pPr>
              <a:t>‹#›</a:t>
            </a:fld>
            <a:endParaRPr lang="en-GB" altLang="zh-CN"/>
          </a:p>
        </p:txBody>
      </p:sp>
    </p:spTree>
  </p:cSld>
  <p:clrMapOvr>
    <a:masterClrMapping/>
  </p:clrMapOvr>
  <p:transition advClick="0"/>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8" y="4407468"/>
            <a:ext cx="7772637" cy="1361760"/>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188" y="2906041"/>
            <a:ext cx="7772637" cy="1501427"/>
          </a:xfrm>
        </p:spPr>
        <p:txBody>
          <a:bodyPr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66B5ED5C-55C3-40B0-B477-336ACC5EF503}" type="slidenum">
              <a:rPr lang="de-DE" altLang="zh-CN"/>
              <a:pPr>
                <a:defRPr/>
              </a:pPr>
              <a:t>‹#›</a:t>
            </a:fld>
            <a:endParaRPr lang="en-GB" altLang="zh-CN"/>
          </a:p>
        </p:txBody>
      </p:sp>
    </p:spTree>
  </p:cSld>
  <p:clrMapOvr>
    <a:masterClrMapping/>
  </p:clrMapOvr>
  <p:transition advClick="0"/>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52350" y="1642683"/>
            <a:ext cx="3888700" cy="4193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93423" y="1642683"/>
            <a:ext cx="3888700" cy="4193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6804D399-DDE8-4325-9F42-E0A5458B9836}" type="slidenum">
              <a:rPr lang="de-DE" altLang="zh-CN"/>
              <a:pPr>
                <a:defRPr/>
              </a:pPr>
              <a:t>‹#›</a:t>
            </a:fld>
            <a:endParaRPr lang="en-GB" altLang="zh-CN"/>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75"/>
            <a:ext cx="8229759" cy="1142735"/>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121" y="1534758"/>
            <a:ext cx="4039486" cy="639614"/>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121" y="2174372"/>
            <a:ext cx="4039486"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807" y="1534758"/>
            <a:ext cx="4041073" cy="639614"/>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807" y="2174372"/>
            <a:ext cx="4041073"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eaLnBrk="1" hangingPunct="1">
              <a:defRPr smtClean="0"/>
            </a:lvl1pPr>
          </a:lstStyle>
          <a:p>
            <a:pPr>
              <a:defRPr/>
            </a:pPr>
            <a:r>
              <a:rPr lang="de-DE" altLang="zh-CN"/>
              <a:t>Page </a:t>
            </a:r>
            <a:fld id="{8724B76E-3568-46BF-AFEA-30219705F6AD}" type="slidenum">
              <a:rPr lang="de-DE" altLang="zh-CN"/>
              <a:pPr>
                <a:defRPr/>
              </a:pPr>
              <a:t>‹#›</a:t>
            </a:fld>
            <a:endParaRPr lang="en-GB" altLang="zh-CN"/>
          </a:p>
        </p:txBody>
      </p:sp>
    </p:spTree>
  </p:cSld>
  <p:clrMapOvr>
    <a:masterClrMapping/>
  </p:clrMapOvr>
  <p:transition advClick="0"/>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eaLnBrk="1" hangingPunct="1">
              <a:defRPr smtClean="0"/>
            </a:lvl1pPr>
          </a:lstStyle>
          <a:p>
            <a:pPr>
              <a:defRPr/>
            </a:pPr>
            <a:r>
              <a:rPr lang="de-DE" altLang="zh-CN"/>
              <a:t>Page </a:t>
            </a:r>
            <a:fld id="{C7A32EDD-E5B1-43CD-964F-A408B56D5382}" type="slidenum">
              <a:rPr lang="de-DE" altLang="zh-CN"/>
              <a:pPr>
                <a:defRPr/>
              </a:pPr>
              <a:t>‹#›</a:t>
            </a:fld>
            <a:endParaRPr lang="en-GB" altLang="zh-CN"/>
          </a:p>
        </p:txBody>
      </p:sp>
    </p:spTree>
  </p:cSld>
  <p:clrMapOvr>
    <a:masterClrMapping/>
  </p:clrMapOvr>
  <p:transition advClick="0"/>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smtClean="0"/>
            </a:lvl1pPr>
          </a:lstStyle>
          <a:p>
            <a:pPr>
              <a:defRPr/>
            </a:pPr>
            <a:r>
              <a:rPr lang="de-DE" altLang="zh-CN"/>
              <a:t>Page </a:t>
            </a:r>
            <a:fld id="{79778BFC-771F-4FDC-9EF8-72F175391486}" type="slidenum">
              <a:rPr lang="de-DE" altLang="zh-CN"/>
              <a:pPr>
                <a:defRPr/>
              </a:pPr>
              <a:t>‹#›</a:t>
            </a:fld>
            <a:endParaRPr lang="en-GB" altLang="zh-CN"/>
          </a:p>
        </p:txBody>
      </p:sp>
    </p:spTree>
  </p:cSld>
  <p:clrMapOvr>
    <a:masterClrMapping/>
  </p:clrMapOvr>
  <p:transition advClick="0"/>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2987"/>
            <a:ext cx="3007791" cy="1161781"/>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4429" y="272987"/>
            <a:ext cx="5112450" cy="58533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121" y="1434768"/>
            <a:ext cx="3007791" cy="4691564"/>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EF6FC104-FC8F-4A78-BED4-7775CEA32DE5}" type="slidenum">
              <a:rPr lang="de-DE" altLang="zh-CN"/>
              <a:pPr>
                <a:defRPr/>
              </a:pPr>
              <a:t>‹#›</a:t>
            </a:fld>
            <a:endParaRPr lang="en-GB" altLang="zh-CN"/>
          </a:p>
        </p:txBody>
      </p:sp>
    </p:spTree>
  </p:cSld>
  <p:clrMapOvr>
    <a:masterClrMapping/>
  </p:clrMapOvr>
  <p:transition advClick="0"/>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77" y="4801077"/>
            <a:ext cx="5487034" cy="566606"/>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1977" y="612633"/>
            <a:ext cx="5487034" cy="4115435"/>
          </a:xfrm>
        </p:spPr>
        <p:txBody>
          <a:bodyPr/>
          <a:lstStyle>
            <a:lvl1pPr marL="0" indent="0">
              <a:buNone/>
              <a:defRPr sz="3200"/>
            </a:lvl1pPr>
            <a:lvl2pPr marL="457109" indent="0">
              <a:buNone/>
              <a:defRPr sz="2800"/>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endParaRPr lang="zh-CN" altLang="en-US" noProof="0"/>
          </a:p>
        </p:txBody>
      </p:sp>
      <p:sp>
        <p:nvSpPr>
          <p:cNvPr id="4" name="Text Placeholder 3"/>
          <p:cNvSpPr>
            <a:spLocks noGrp="1"/>
          </p:cNvSpPr>
          <p:nvPr>
            <p:ph type="body" sz="half" idx="2"/>
          </p:nvPr>
        </p:nvSpPr>
        <p:spPr>
          <a:xfrm>
            <a:off x="1791977" y="5367682"/>
            <a:ext cx="5487034" cy="804677"/>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77A56C57-7B2C-46E9-8B6F-221CB193DAD5}" type="slidenum">
              <a:rPr lang="de-DE" altLang="zh-CN"/>
              <a:pPr>
                <a:defRPr/>
              </a:pPr>
              <a:t>‹#›</a:t>
            </a:fld>
            <a:endParaRPr lang="en-GB" altLang="zh-CN"/>
          </a:p>
        </p:txBody>
      </p:sp>
    </p:spTree>
  </p:cSld>
  <p:clrMapOvr>
    <a:masterClrMapping/>
  </p:clrMapOvr>
  <p:transition advClick="0"/>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E08EFE86-3D65-4E9C-9E91-ADC9AFB9A2A0}" type="slidenum">
              <a:rPr lang="de-DE" altLang="zh-CN"/>
              <a:pPr>
                <a:defRPr/>
              </a:pPr>
              <a:t>‹#›</a:t>
            </a:fld>
            <a:endParaRPr lang="en-GB" altLang="zh-CN"/>
          </a:p>
        </p:txBody>
      </p:sp>
    </p:spTree>
  </p:cSld>
  <p:clrMapOvr>
    <a:masterClrMapping/>
  </p:clrMapOvr>
  <p:transition advClick="0"/>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9679" y="430114"/>
            <a:ext cx="1982444" cy="5405773"/>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52350" y="430114"/>
            <a:ext cx="5794956" cy="540577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23318C42-807E-4195-AAB9-6768F1E6A6FB}" type="slidenum">
              <a:rPr lang="de-DE" altLang="zh-CN"/>
              <a:pPr>
                <a:defRPr/>
              </a:pPr>
              <a:t>‹#›</a:t>
            </a:fld>
            <a:endParaRPr lang="en-GB" altLang="zh-CN"/>
          </a:p>
        </p:txBody>
      </p:sp>
    </p:spTree>
  </p:cSld>
  <p:clrMapOvr>
    <a:masterClrMapping/>
  </p:clrMapOvr>
  <p:transition advClick="0"/>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5"/>
          <p:cNvSpPr>
            <a:spLocks/>
          </p:cNvSpPr>
          <p:nvPr userDrawn="1"/>
        </p:nvSpPr>
        <p:spPr bwMode="auto">
          <a:xfrm>
            <a:off x="-6350" y="776288"/>
            <a:ext cx="7072313" cy="3816350"/>
          </a:xfrm>
          <a:custGeom>
            <a:avLst/>
            <a:gdLst>
              <a:gd name="T0" fmla="*/ 1036 w 1217"/>
              <a:gd name="T1" fmla="*/ 655 h 655"/>
              <a:gd name="T2" fmla="*/ 1217 w 1217"/>
              <a:gd name="T3" fmla="*/ 0 h 655"/>
              <a:gd name="T4" fmla="*/ 0 w 1217"/>
              <a:gd name="T5" fmla="*/ 0 h 655"/>
              <a:gd name="T6" fmla="*/ 0 w 1217"/>
              <a:gd name="T7" fmla="*/ 655 h 655"/>
              <a:gd name="T8" fmla="*/ 1036 w 1217"/>
              <a:gd name="T9" fmla="*/ 655 h 655"/>
            </a:gdLst>
            <a:ahLst/>
            <a:cxnLst>
              <a:cxn ang="0">
                <a:pos x="T0" y="T1"/>
              </a:cxn>
              <a:cxn ang="0">
                <a:pos x="T2" y="T3"/>
              </a:cxn>
              <a:cxn ang="0">
                <a:pos x="T4" y="T5"/>
              </a:cxn>
              <a:cxn ang="0">
                <a:pos x="T6" y="T7"/>
              </a:cxn>
              <a:cxn ang="0">
                <a:pos x="T8" y="T9"/>
              </a:cxn>
            </a:cxnLst>
            <a:rect l="0" t="0" r="r" b="b"/>
            <a:pathLst>
              <a:path w="1217" h="655">
                <a:moveTo>
                  <a:pt x="1036" y="655"/>
                </a:moveTo>
                <a:cubicBezTo>
                  <a:pt x="1164" y="343"/>
                  <a:pt x="1206" y="133"/>
                  <a:pt x="1217" y="0"/>
                </a:cubicBezTo>
                <a:cubicBezTo>
                  <a:pt x="1217" y="0"/>
                  <a:pt x="0" y="0"/>
                  <a:pt x="0" y="0"/>
                </a:cubicBezTo>
                <a:cubicBezTo>
                  <a:pt x="0" y="655"/>
                  <a:pt x="0" y="655"/>
                  <a:pt x="0" y="655"/>
                </a:cubicBezTo>
                <a:cubicBezTo>
                  <a:pt x="0" y="655"/>
                  <a:pt x="1036" y="655"/>
                  <a:pt x="1036" y="655"/>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a:noFill/>
          </a:ln>
        </p:spPr>
        <p:txBody>
          <a:bodyPr lIns="91422" tIns="45711" rIns="91422" bIns="45711"/>
          <a:lstStyle/>
          <a:p>
            <a:pPr>
              <a:defRPr/>
            </a:pPr>
            <a:endParaRPr lang="zh-CN" altLang="en-US" sz="2700">
              <a:solidFill>
                <a:srgbClr val="990000"/>
              </a:solidFill>
              <a:latin typeface="FrutigerNext LT Medium" pitchFamily="34" charset="0"/>
              <a:ea typeface="宋体" charset="-122"/>
            </a:endParaRPr>
          </a:p>
        </p:txBody>
      </p:sp>
      <p:sp>
        <p:nvSpPr>
          <p:cNvPr id="5" name="Freeform 6"/>
          <p:cNvSpPr>
            <a:spLocks/>
          </p:cNvSpPr>
          <p:nvPr userDrawn="1"/>
        </p:nvSpPr>
        <p:spPr bwMode="auto">
          <a:xfrm>
            <a:off x="6491288" y="776288"/>
            <a:ext cx="2655887" cy="3816350"/>
          </a:xfrm>
          <a:custGeom>
            <a:avLst/>
            <a:gdLst>
              <a:gd name="T0" fmla="*/ 0 w 457"/>
              <a:gd name="T1" fmla="*/ 2147483647 h 655"/>
              <a:gd name="T2" fmla="*/ 2147483647 w 457"/>
              <a:gd name="T3" fmla="*/ 0 h 655"/>
              <a:gd name="T4" fmla="*/ 2147483647 w 457"/>
              <a:gd name="T5" fmla="*/ 0 h 655"/>
              <a:gd name="T6" fmla="*/ 2147483647 w 457"/>
              <a:gd name="T7" fmla="*/ 2147483647 h 655"/>
              <a:gd name="T8" fmla="*/ 0 w 457"/>
              <a:gd name="T9" fmla="*/ 2147483647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 h="655">
                <a:moveTo>
                  <a:pt x="0" y="655"/>
                </a:moveTo>
                <a:cubicBezTo>
                  <a:pt x="73" y="305"/>
                  <a:pt x="162" y="108"/>
                  <a:pt x="228" y="0"/>
                </a:cubicBezTo>
                <a:cubicBezTo>
                  <a:pt x="228" y="0"/>
                  <a:pt x="457" y="0"/>
                  <a:pt x="457" y="0"/>
                </a:cubicBezTo>
                <a:cubicBezTo>
                  <a:pt x="457" y="655"/>
                  <a:pt x="457" y="655"/>
                  <a:pt x="457" y="655"/>
                </a:cubicBezTo>
                <a:lnTo>
                  <a:pt x="0" y="655"/>
                </a:lnTo>
                <a:close/>
              </a:path>
            </a:pathLst>
          </a:custGeom>
          <a:gradFill rotWithShape="0">
            <a:gsLst>
              <a:gs pos="0">
                <a:srgbClr val="DB3700"/>
              </a:gs>
              <a:gs pos="100000">
                <a:srgbClr val="B60000"/>
              </a:gs>
            </a:gsLst>
            <a:lin ang="5400000"/>
          </a:gradFill>
          <a:ln w="9525">
            <a:noFill/>
            <a:round/>
            <a:headEnd/>
            <a:tailEnd/>
          </a:ln>
        </p:spPr>
        <p:txBody>
          <a:bodyPr lIns="91422" tIns="45711" rIns="91422" bIns="45711"/>
          <a:lstStyle/>
          <a:p>
            <a:pPr>
              <a:defRPr/>
            </a:pPr>
            <a:endParaRPr lang="zh-CN" altLang="en-US" sz="2700">
              <a:solidFill>
                <a:srgbClr val="990000"/>
              </a:solidFill>
              <a:latin typeface="FrutigerNext LT Medium" pitchFamily="34" charset="0"/>
              <a:ea typeface="宋体" charset="-122"/>
            </a:endParaRPr>
          </a:p>
        </p:txBody>
      </p:sp>
      <p:pic>
        <p:nvPicPr>
          <p:cNvPr id="6" name="Picture 9" descr="Logo"/>
          <p:cNvPicPr>
            <a:picLocks noChangeArrowheads="1"/>
          </p:cNvPicPr>
          <p:nvPr/>
        </p:nvPicPr>
        <p:blipFill>
          <a:blip r:embed="rId2" cstate="print"/>
          <a:srcRect/>
          <a:stretch>
            <a:fillRect/>
          </a:stretch>
        </p:blipFill>
        <p:spPr bwMode="auto">
          <a:xfrm>
            <a:off x="7508875" y="5578475"/>
            <a:ext cx="763588" cy="822325"/>
          </a:xfrm>
          <a:prstGeom prst="rect">
            <a:avLst/>
          </a:prstGeom>
          <a:noFill/>
          <a:ln w="9525">
            <a:noFill/>
            <a:miter lim="800000"/>
            <a:headEnd/>
            <a:tailEnd/>
          </a:ln>
        </p:spPr>
      </p:pic>
      <p:sp>
        <p:nvSpPr>
          <p:cNvPr id="7" name="Text Box 20"/>
          <p:cNvSpPr txBox="1">
            <a:spLocks noChangeArrowheads="1"/>
          </p:cNvSpPr>
          <p:nvPr/>
        </p:nvSpPr>
        <p:spPr bwMode="auto">
          <a:xfrm>
            <a:off x="652463" y="6207125"/>
            <a:ext cx="2613025" cy="265113"/>
          </a:xfrm>
          <a:prstGeom prst="rect">
            <a:avLst/>
          </a:prstGeom>
          <a:noFill/>
          <a:ln>
            <a:noFill/>
          </a:ln>
          <a:extLst/>
        </p:spPr>
        <p:txBody>
          <a:bodyPr wrap="none" lIns="80027" tIns="40016" rIns="80027" bIns="40016">
            <a:spAutoFit/>
          </a:bodyPr>
          <a:lstStyle/>
          <a:p>
            <a:pPr defTabSz="801688"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sp>
        <p:nvSpPr>
          <p:cNvPr id="8" name="Text Box 22"/>
          <p:cNvSpPr txBox="1">
            <a:spLocks noChangeArrowheads="1"/>
          </p:cNvSpPr>
          <p:nvPr/>
        </p:nvSpPr>
        <p:spPr bwMode="auto">
          <a:xfrm>
            <a:off x="7224713" y="4094163"/>
            <a:ext cx="1338262" cy="266700"/>
          </a:xfrm>
          <a:prstGeom prst="rect">
            <a:avLst/>
          </a:prstGeom>
          <a:noFill/>
          <a:ln>
            <a:noFill/>
          </a:ln>
          <a:extLst/>
        </p:spPr>
        <p:txBody>
          <a:bodyPr wrap="none" lIns="80027" tIns="40016" rIns="80027" bIns="40016">
            <a:spAutoFit/>
          </a:bodyPr>
          <a:lstStyle>
            <a:lvl1pPr defTabSz="801688">
              <a:spcBef>
                <a:spcPct val="0"/>
              </a:spcBef>
              <a:defRPr sz="2400">
                <a:solidFill>
                  <a:schemeClr val="tx1"/>
                </a:solidFill>
                <a:latin typeface="Arial" pitchFamily="34" charset="0"/>
                <a:ea typeface="ＭＳ Ｐゴシック" pitchFamily="34" charset="-128"/>
              </a:defRPr>
            </a:lvl1pPr>
            <a:lvl2pPr marL="401638" defTabSz="801688">
              <a:spcBef>
                <a:spcPct val="0"/>
              </a:spcBef>
              <a:defRPr sz="2400">
                <a:solidFill>
                  <a:schemeClr val="tx1"/>
                </a:solidFill>
                <a:latin typeface="Arial" pitchFamily="34" charset="0"/>
                <a:ea typeface="ＭＳ Ｐゴシック" pitchFamily="34" charset="-128"/>
              </a:defRPr>
            </a:lvl2pPr>
            <a:lvl3pPr marL="801688" defTabSz="801688">
              <a:spcBef>
                <a:spcPct val="0"/>
              </a:spcBef>
              <a:defRPr sz="2400">
                <a:solidFill>
                  <a:schemeClr val="tx1"/>
                </a:solidFill>
                <a:latin typeface="Arial" pitchFamily="34" charset="0"/>
                <a:ea typeface="ＭＳ Ｐゴシック" pitchFamily="34" charset="-128"/>
              </a:defRPr>
            </a:lvl3pPr>
            <a:lvl4pPr marL="1201738" defTabSz="801688">
              <a:spcBef>
                <a:spcPct val="0"/>
              </a:spcBef>
              <a:defRPr sz="2400">
                <a:solidFill>
                  <a:schemeClr val="tx1"/>
                </a:solidFill>
                <a:latin typeface="Arial" pitchFamily="34" charset="0"/>
                <a:ea typeface="ＭＳ Ｐゴシック" pitchFamily="34" charset="-128"/>
              </a:defRPr>
            </a:lvl4pPr>
            <a:lvl5pPr marL="1603375" defTabSz="801688">
              <a:spcBef>
                <a:spcPct val="0"/>
              </a:spcBef>
              <a:defRPr sz="2400">
                <a:solidFill>
                  <a:schemeClr val="tx1"/>
                </a:solidFill>
                <a:latin typeface="Arial" pitchFamily="34" charset="0"/>
                <a:ea typeface="ＭＳ Ｐゴシック" pitchFamily="34" charset="-128"/>
              </a:defRPr>
            </a:lvl5pPr>
            <a:lvl6pPr marL="2060575" defTabSz="8016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517775" defTabSz="8016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2974975" defTabSz="8016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432175" defTabSz="8016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r>
              <a:rPr lang="en-US" altLang="zh-CN" sz="1200">
                <a:solidFill>
                  <a:srgbClr val="FFFFFF"/>
                </a:solidFill>
                <a:latin typeface="FrutigerNext LT Regular" pitchFamily="34" charset="0"/>
              </a:rPr>
              <a:t>www.huawei.com</a:t>
            </a:r>
          </a:p>
        </p:txBody>
      </p:sp>
      <p:sp>
        <p:nvSpPr>
          <p:cNvPr id="9" name="Rectangle 23"/>
          <p:cNvSpPr>
            <a:spLocks noChangeArrowheads="1"/>
          </p:cNvSpPr>
          <p:nvPr/>
        </p:nvSpPr>
        <p:spPr bwMode="auto">
          <a:xfrm>
            <a:off x="3984625" y="6207125"/>
            <a:ext cx="1641475" cy="265113"/>
          </a:xfrm>
          <a:prstGeom prst="rect">
            <a:avLst/>
          </a:prstGeom>
          <a:noFill/>
          <a:ln w="9525" algn="ctr">
            <a:noFill/>
            <a:miter lim="800000"/>
            <a:headEnd/>
            <a:tailEnd/>
          </a:ln>
        </p:spPr>
        <p:txBody>
          <a:bodyPr wrap="none" lIns="79995" tIns="39996" rIns="79995" bIns="39996">
            <a:spAutoFit/>
          </a:bodyPr>
          <a:lstStyle/>
          <a:p>
            <a:pPr defTabSz="801528" eaLnBrk="0" hangingPunct="0">
              <a:defRPr/>
            </a:pPr>
            <a:r>
              <a:rPr lang="en-US" altLang="zh-CN" sz="1200">
                <a:solidFill>
                  <a:srgbClr val="000000"/>
                </a:solidFill>
                <a:latin typeface="FrutigerNext LT Bold" pitchFamily="1" charset="0"/>
                <a:ea typeface="MS PGothic" pitchFamily="34" charset="-128"/>
              </a:rPr>
              <a:t>Huawei Confidential </a:t>
            </a:r>
          </a:p>
        </p:txBody>
      </p:sp>
      <p:sp>
        <p:nvSpPr>
          <p:cNvPr id="10" name="Text Box 66"/>
          <p:cNvSpPr txBox="1">
            <a:spLocks noChangeArrowheads="1"/>
          </p:cNvSpPr>
          <p:nvPr/>
        </p:nvSpPr>
        <p:spPr bwMode="auto">
          <a:xfrm>
            <a:off x="-1968500" y="1323975"/>
            <a:ext cx="1968500" cy="3751263"/>
          </a:xfrm>
          <a:prstGeom prst="rect">
            <a:avLst/>
          </a:prstGeom>
          <a:noFill/>
          <a:ln>
            <a:noFill/>
          </a:ln>
          <a:effectLst/>
          <a:extLst/>
        </p:spPr>
        <p:txBody>
          <a:bodyPr lIns="80042" tIns="40021" rIns="80042" bIns="40021">
            <a:spAutoFit/>
          </a:bodyPr>
          <a:lstStyle/>
          <a:p>
            <a:pPr algn="r" defTabSz="801688"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1688"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1688"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1688"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688"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85681" y="2072592"/>
            <a:ext cx="5873468" cy="650075"/>
          </a:xfrm>
        </p:spPr>
        <p:txBody>
          <a:bodyPr anchor="t">
            <a:spAutoFit/>
          </a:bodyPr>
          <a:lstStyle>
            <a:lvl1pPr algn="l">
              <a:defRPr sz="3700" b="1">
                <a:solidFill>
                  <a:schemeClr val="bg1"/>
                </a:solidFill>
              </a:defRPr>
            </a:lvl1pPr>
          </a:lstStyle>
          <a:p>
            <a:pPr lvl="0"/>
            <a:r>
              <a:rPr lang="zh-CN" altLang="en-US" noProof="0" dirty="0" smtClean="0"/>
              <a:t>单击此处编辑母版标题样式</a:t>
            </a:r>
          </a:p>
        </p:txBody>
      </p:sp>
      <p:sp>
        <p:nvSpPr>
          <p:cNvPr id="44048" name="Rectangle 16"/>
          <p:cNvSpPr>
            <a:spLocks noGrp="1" noChangeArrowheads="1"/>
          </p:cNvSpPr>
          <p:nvPr>
            <p:ph type="subTitle" sz="quarter" idx="1"/>
          </p:nvPr>
        </p:nvSpPr>
        <p:spPr>
          <a:xfrm>
            <a:off x="684094" y="3182202"/>
            <a:ext cx="5306091" cy="866574"/>
          </a:xfrm>
        </p:spPr>
        <p:txBody>
          <a:bodyPr lIns="80042" tIns="40021" rIns="80042" bIns="40021"/>
          <a:lstStyle>
            <a:lvl1pPr marL="0" indent="0" algn="ctr">
              <a:buFont typeface="Wingdings" pitchFamily="2" charset="2"/>
              <a:buNone/>
              <a:defRPr sz="2100" b="0">
                <a:solidFill>
                  <a:schemeClr val="bg1"/>
                </a:solidFill>
                <a:latin typeface="华文细黑" pitchFamily="2" charset="-122"/>
              </a:defRPr>
            </a:lvl1pPr>
          </a:lstStyle>
          <a:p>
            <a:pPr lvl="0"/>
            <a:r>
              <a:rPr lang="zh-CN" altLang="en-US" noProof="0" dirty="0" smtClean="0"/>
              <a:t>单击此处编辑母版副标题样式</a:t>
            </a:r>
          </a:p>
        </p:txBody>
      </p:sp>
      <p:sp>
        <p:nvSpPr>
          <p:cNvPr id="11" name="Rectangle 26"/>
          <p:cNvSpPr>
            <a:spLocks noGrp="1" noChangeArrowheads="1"/>
          </p:cNvSpPr>
          <p:nvPr>
            <p:ph type="dt" sz="quarter" idx="10"/>
          </p:nvPr>
        </p:nvSpPr>
        <p:spPr>
          <a:xfrm>
            <a:off x="684213" y="282575"/>
            <a:ext cx="2133600" cy="474663"/>
          </a:xfrm>
        </p:spPr>
        <p:txBody>
          <a:bodyPr lIns="80042" tIns="40021" rIns="80042" bIns="40021"/>
          <a:lstStyle>
            <a:lvl1pPr>
              <a:lnSpc>
                <a:spcPct val="100000"/>
              </a:lnSpc>
              <a:defRPr smtClean="0">
                <a:latin typeface="FrutigerNext LT Regular" pitchFamily="34" charset="0"/>
              </a:defRPr>
            </a:lvl1pPr>
          </a:lstStyle>
          <a:p>
            <a:pPr>
              <a:defRPr/>
            </a:pPr>
            <a:fld id="{FB23F7A6-8872-4FF8-9EEA-E004508F8838}" type="datetime1">
              <a:rPr lang="zh-CN" altLang="en-US"/>
              <a:pPr>
                <a:defRPr/>
              </a:pPr>
              <a:t>2013-4-24</a:t>
            </a:fld>
            <a:endParaRPr lang="en-US" altLang="zh-CN"/>
          </a:p>
        </p:txBody>
      </p:sp>
    </p:spTree>
  </p:cSld>
  <p:clrMapOvr>
    <a:masterClrMapping/>
  </p:clrMapOvr>
  <p:transition advClick="0"/>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3881" y="399508"/>
            <a:ext cx="7745655" cy="503576"/>
          </a:xfrm>
          <a:noFill/>
          <a:ln>
            <a:noFill/>
          </a:ln>
          <a:effectLst/>
          <a:extLst/>
        </p:spPr>
        <p:txBody>
          <a:bodyPr lIns="35993" tIns="35993" rIns="35993" bIns="35993" anchor="t">
            <a:spAutoFit/>
          </a:bodyPr>
          <a:lstStyle>
            <a:lvl1pPr>
              <a:defRPr lang="zh-CN" altLang="en-US" sz="2800" b="1" kern="1200">
                <a:latin typeface="FrutigerNext LT Medium" pitchFamily="34" charset="0"/>
              </a:defRPr>
            </a:lvl1pPr>
          </a:lstStyle>
          <a:p>
            <a:pPr lvl="0"/>
            <a:r>
              <a:rPr lang="zh-CN" altLang="en-US" dirty="0" smtClean="0"/>
              <a:t>单击此处编辑母版标题样式</a:t>
            </a:r>
            <a:endParaRPr lang="zh-CN" altLang="en-US" dirty="0"/>
          </a:p>
        </p:txBody>
      </p:sp>
      <p:sp>
        <p:nvSpPr>
          <p:cNvPr id="3" name="Rectangle 10"/>
          <p:cNvSpPr>
            <a:spLocks noGrp="1" noChangeArrowheads="1"/>
          </p:cNvSpPr>
          <p:nvPr>
            <p:ph type="dt" sz="half" idx="10"/>
          </p:nvPr>
        </p:nvSpPr>
        <p:spPr>
          <a:ln/>
        </p:spPr>
        <p:txBody>
          <a:bodyPr/>
          <a:lstStyle>
            <a:lvl1pPr>
              <a:defRPr/>
            </a:lvl1pPr>
          </a:lstStyle>
          <a:p>
            <a:pPr>
              <a:defRPr/>
            </a:pPr>
            <a:r>
              <a:rPr lang="de-DE" altLang="zh-CN"/>
              <a:t>Page </a:t>
            </a:r>
            <a:fld id="{AFA1582C-0D15-49F9-A10E-7B1BC375E59A}" type="slidenum">
              <a:rPr lang="de-DE" altLang="zh-CN"/>
              <a:pPr>
                <a:defRPr/>
              </a:pPr>
              <a:t>‹#›</a:t>
            </a:fld>
            <a:endParaRPr lang="en-GB" altLang="zh-CN"/>
          </a:p>
        </p:txBody>
      </p:sp>
    </p:spTree>
  </p:cSld>
  <p:clrMapOvr>
    <a:masterClrMapping/>
  </p:clrMapOvr>
  <p:transition advClick="0"/>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de-DE" altLang="zh-CN"/>
              <a:t>Page </a:t>
            </a:r>
            <a:fld id="{4F772EC8-F815-4215-8803-F5BF255E8975}" type="slidenum">
              <a:rPr lang="de-DE" altLang="zh-CN"/>
              <a:pPr>
                <a:defRPr/>
              </a:pPr>
              <a:t>‹#›</a:t>
            </a:fld>
            <a:endParaRPr lang="en-GB" altLang="zh-CN"/>
          </a:p>
        </p:txBody>
      </p:sp>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2350" y="430114"/>
            <a:ext cx="7745655" cy="87133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52350" y="1642683"/>
            <a:ext cx="7929773" cy="41932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BBFAA05E-B5A4-4941-9527-CC1B8F5A9CF2}" type="slidenum">
              <a:rPr lang="de-DE" altLang="zh-CN"/>
              <a:pPr>
                <a:defRPr/>
              </a:pPr>
              <a:t>‹#›</a:t>
            </a:fld>
            <a:endParaRPr lang="en-GB" altLang="zh-CN"/>
          </a:p>
        </p:txBody>
      </p:sp>
    </p:spTree>
  </p:cSld>
  <p:clrMapOvr>
    <a:masterClrMapping/>
  </p:clrMapOvr>
  <p:transition advClick="0"/>
</p:sldLayout>
</file>

<file path=ppt/slideLayouts/slideLayout2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2350" y="430114"/>
            <a:ext cx="7929773" cy="540577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r>
              <a:rPr lang="de-DE" altLang="zh-CN"/>
              <a:t>Page </a:t>
            </a:r>
            <a:fld id="{A97091C2-D647-4223-94E9-41F31B78568A}" type="slidenum">
              <a:rPr lang="de-DE" altLang="zh-CN"/>
              <a:pPr>
                <a:defRPr/>
              </a:pPr>
              <a:t>‹#›</a:t>
            </a:fld>
            <a:endParaRPr lang="en-GB" altLang="zh-CN"/>
          </a:p>
        </p:txBody>
      </p:sp>
    </p:spTree>
  </p:cSld>
  <p:clrMapOvr>
    <a:masterClrMapping/>
  </p:clrMapOvr>
  <p:transition advClick="0"/>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1297019"/>
            <a:ext cx="7596000" cy="48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635" y="274637"/>
            <a:ext cx="8229838" cy="1143000"/>
          </a:xfrm>
          <a:prstGeom prst="rect">
            <a:avLst/>
          </a:prstGeom>
        </p:spPr>
        <p:txBody>
          <a:bodyPr lIns="68562" tIns="34281" rIns="68562" bIns="34281"/>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85635" y="1600201"/>
            <a:ext cx="8229838" cy="4525963"/>
          </a:xfrm>
          <a:prstGeom prst="rect">
            <a:avLst/>
          </a:prstGeom>
        </p:spPr>
        <p:txBody>
          <a:bodyPr lIns="68562" tIns="34281" rIns="68562" bIns="3428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449284"/>
            <a:ext cx="7632700" cy="871537"/>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628384"/>
            <a:ext cx="7615824" cy="4584744"/>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59" y="400100"/>
            <a:ext cx="7828703" cy="55310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102004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16"/>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日期占位符 3"/>
          <p:cNvSpPr>
            <a:spLocks noGrp="1"/>
          </p:cNvSpPr>
          <p:nvPr>
            <p:ph type="dt" sz="half" idx="10"/>
          </p:nvPr>
        </p:nvSpPr>
        <p:spPr>
          <a:extLst/>
        </p:spPr>
        <p:txBody>
          <a:bodyPr/>
          <a:lstStyle>
            <a:lvl1pPr>
              <a:defRPr smtClean="0">
                <a:solidFill>
                  <a:schemeClr val="bg1"/>
                </a:solidFill>
              </a:defRPr>
            </a:lvl1pPr>
          </a:lstStyle>
          <a:p>
            <a:pPr>
              <a:defRPr/>
            </a:pPr>
            <a:r>
              <a:rPr lang="de-DE" altLang="zh-CN"/>
              <a:t>Page </a:t>
            </a:r>
            <a:fld id="{166EE9D2-674B-457E-9DE9-B10DA27ED327}" type="slidenum">
              <a:rPr lang="de-DE" altLang="zh-CN"/>
              <a:pPr>
                <a:defRPr/>
              </a:pPr>
              <a:t>‹#›</a:t>
            </a:fld>
            <a:endParaRPr lang="en-GB" altLang="zh-CN"/>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6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54"/>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54"/>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a:prstGeom prst="rect">
            <a:avLst/>
          </a:prstGeo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6425" y="2025666"/>
            <a:ext cx="5591175" cy="1419225"/>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6425" y="2025666"/>
            <a:ext cx="5591175" cy="1419225"/>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52464" y="430217"/>
            <a:ext cx="7745412" cy="871537"/>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52471" y="1641475"/>
            <a:ext cx="3887787" cy="4194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92657" y="1641475"/>
            <a:ext cx="3889375" cy="41941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extLst/>
        </p:spPr>
        <p:txBody>
          <a:bodyPr/>
          <a:lstStyle>
            <a:lvl1pPr>
              <a:defRPr smtClean="0">
                <a:solidFill>
                  <a:schemeClr val="bg1"/>
                </a:solidFill>
              </a:defRPr>
            </a:lvl1pPr>
          </a:lstStyle>
          <a:p>
            <a:pPr>
              <a:defRPr/>
            </a:pPr>
            <a:r>
              <a:rPr lang="de-DE" altLang="zh-CN"/>
              <a:t>Page </a:t>
            </a:r>
            <a:fld id="{D71232A5-A343-4D54-B611-A5BDE1B415F6}" type="slidenum">
              <a:rPr lang="de-DE" altLang="zh-CN"/>
              <a:pPr>
                <a:defRPr/>
              </a:pPr>
              <a:t>‹#›</a:t>
            </a:fld>
            <a:endParaRPr lang="en-GB" altLang="zh-CN"/>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6425" y="2025666"/>
            <a:ext cx="5591175" cy="1419225"/>
          </a:xfrm>
          <a:prstGeom prst="rect">
            <a:avLst/>
          </a:prstGeom>
        </p:spPr>
        <p:txBody>
          <a:bodyPr/>
          <a:lstStyle/>
          <a:p>
            <a:r>
              <a:rPr lang="en-US" altLang="zh-CN" smtClean="0"/>
              <a:t>Click to edit Master title style</a:t>
            </a:r>
            <a:endParaRPr lang="zh-CN" alt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圆角矩形 1"/>
          <p:cNvSpPr/>
          <p:nvPr userDrawn="1"/>
        </p:nvSpPr>
        <p:spPr>
          <a:xfrm>
            <a:off x="609600" y="6008688"/>
            <a:ext cx="3076575" cy="5365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1" y="27306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2025666"/>
            <a:ext cx="5591175" cy="1419225"/>
          </a:xfrm>
          <a:prstGeom prst="rect">
            <a:avLst/>
          </a:prstGeom>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6"/>
            <a:ext cx="60198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标题 3"/>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Logo"/>
          <p:cNvPicPr>
            <a:picLocks noChangeAspect="1" noChangeArrowheads="1"/>
          </p:cNvPicPr>
          <p:nvPr/>
        </p:nvPicPr>
        <p:blipFill>
          <a:blip r:embed="rId2" cstate="print"/>
          <a:srcRect/>
          <a:stretch>
            <a:fillRect/>
          </a:stretch>
        </p:blipFill>
        <p:spPr bwMode="auto">
          <a:xfrm>
            <a:off x="7508875" y="5578475"/>
            <a:ext cx="820738" cy="822325"/>
          </a:xfrm>
          <a:prstGeom prst="rect">
            <a:avLst/>
          </a:prstGeom>
          <a:noFill/>
          <a:ln w="9525">
            <a:noFill/>
            <a:miter lim="800000"/>
            <a:headEnd/>
            <a:tailEnd/>
          </a:ln>
        </p:spPr>
      </p:pic>
      <p:pic>
        <p:nvPicPr>
          <p:cNvPr id="5" name="Picture 3"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7"/>
          <p:cNvSpPr txBox="1">
            <a:spLocks noChangeArrowheads="1"/>
          </p:cNvSpPr>
          <p:nvPr/>
        </p:nvSpPr>
        <p:spPr bwMode="auto">
          <a:xfrm>
            <a:off x="7224713" y="4092575"/>
            <a:ext cx="1335087" cy="263525"/>
          </a:xfrm>
          <a:prstGeom prst="rect">
            <a:avLst/>
          </a:prstGeom>
          <a:noFill/>
          <a:ln w="9525">
            <a:noFill/>
            <a:miter lim="800000"/>
            <a:headEnd/>
            <a:tailEnd/>
          </a:ln>
        </p:spPr>
        <p:txBody>
          <a:bodyPr wrap="none" lIns="78331" tIns="39166" rIns="78331" bIns="39166">
            <a:spAutoFit/>
          </a:bodyPr>
          <a:lstStyle/>
          <a:p>
            <a:pPr defTabSz="784225" eaLnBrk="0" hangingPunct="0">
              <a:defRPr/>
            </a:pPr>
            <a:r>
              <a:rPr lang="en-US" altLang="zh-CN" sz="1200" dirty="0">
                <a:solidFill>
                  <a:srgbClr val="FFFFFF"/>
                </a:solidFill>
                <a:ea typeface="ＭＳ Ｐゴシック" pitchFamily="34" charset="-128"/>
              </a:rPr>
              <a:t>www.huawei.com</a:t>
            </a:r>
          </a:p>
        </p:txBody>
      </p:sp>
      <p:sp>
        <p:nvSpPr>
          <p:cNvPr id="7" name="Rectangle 8"/>
          <p:cNvSpPr>
            <a:spLocks noChangeArrowheads="1"/>
          </p:cNvSpPr>
          <p:nvPr/>
        </p:nvSpPr>
        <p:spPr bwMode="auto">
          <a:xfrm>
            <a:off x="3984625" y="6207125"/>
            <a:ext cx="1639888" cy="263525"/>
          </a:xfrm>
          <a:prstGeom prst="rect">
            <a:avLst/>
          </a:prstGeom>
          <a:noFill/>
          <a:ln w="9525" algn="ctr">
            <a:noFill/>
            <a:miter lim="800000"/>
            <a:headEnd/>
            <a:tailEnd/>
          </a:ln>
        </p:spPr>
        <p:txBody>
          <a:bodyPr wrap="none" lIns="78298" tIns="39148" rIns="78298" bIns="39148">
            <a:spAutoFit/>
          </a:bodyPr>
          <a:lstStyle/>
          <a:p>
            <a:pPr defTabSz="784225"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8" name="Rectangle 9"/>
          <p:cNvSpPr>
            <a:spLocks noChangeArrowheads="1"/>
          </p:cNvSpPr>
          <p:nvPr/>
        </p:nvSpPr>
        <p:spPr bwMode="auto">
          <a:xfrm>
            <a:off x="6794500" y="247650"/>
            <a:ext cx="1398588" cy="295275"/>
          </a:xfrm>
          <a:prstGeom prst="rect">
            <a:avLst/>
          </a:prstGeom>
          <a:noFill/>
          <a:ln w="9525" algn="ctr">
            <a:noFill/>
            <a:miter lim="800000"/>
            <a:headEnd/>
            <a:tailEnd/>
          </a:ln>
        </p:spPr>
        <p:txBody>
          <a:bodyPr wrap="none" lIns="78298" tIns="39148" rIns="78298" bIns="39148">
            <a:spAutoFit/>
          </a:bodyPr>
          <a:lstStyle/>
          <a:p>
            <a:pPr defTabSz="784225" eaLnBrk="0" hangingPunct="0">
              <a:defRPr/>
            </a:pPr>
            <a:r>
              <a:rPr lang="en-US" altLang="zh-CN" b="1" dirty="0">
                <a:solidFill>
                  <a:srgbClr val="666666"/>
                </a:solidFill>
                <a:ea typeface="ＭＳ Ｐゴシック" pitchFamily="34" charset="-128"/>
              </a:rPr>
              <a:t>Security Level: </a:t>
            </a:r>
          </a:p>
        </p:txBody>
      </p:sp>
      <p:sp>
        <p:nvSpPr>
          <p:cNvPr id="9" name="Text Box 11"/>
          <p:cNvSpPr txBox="1">
            <a:spLocks noChangeArrowheads="1"/>
          </p:cNvSpPr>
          <p:nvPr/>
        </p:nvSpPr>
        <p:spPr bwMode="auto">
          <a:xfrm>
            <a:off x="-2770188" y="1330325"/>
            <a:ext cx="2776538" cy="3330575"/>
          </a:xfrm>
          <a:prstGeom prst="rect">
            <a:avLst/>
          </a:prstGeom>
          <a:noFill/>
          <a:ln w="9525" algn="ctr">
            <a:noFill/>
            <a:miter lim="800000"/>
            <a:headEnd/>
            <a:tailEnd/>
          </a:ln>
        </p:spPr>
        <p:txBody>
          <a:bodyPr lIns="78345" tIns="39172" rIns="78345" bIns="39172">
            <a:spAutoFit/>
          </a:bodyPr>
          <a:lstStyle/>
          <a:p>
            <a:pPr algn="r" defTabSz="784225" eaLnBrk="0" hangingPunct="0">
              <a:lnSpc>
                <a:spcPct val="125000"/>
              </a:lnSpc>
              <a:defRPr/>
            </a:pPr>
            <a:r>
              <a:rPr lang="en-US" altLang="zh-CN" sz="1100" noProof="1">
                <a:solidFill>
                  <a:srgbClr val="FFFFFF"/>
                </a:solidFill>
                <a:ea typeface="ＭＳ Ｐゴシック" pitchFamily="34" charset="-128"/>
              </a:rPr>
              <a:t>Slide title</a:t>
            </a:r>
            <a:r>
              <a:rPr lang="en-US" altLang="zh-CN" sz="1100">
                <a:solidFill>
                  <a:srgbClr val="FFFFFF"/>
                </a:solidFill>
                <a:ea typeface="ＭＳ Ｐゴシック" pitchFamily="34" charset="-128"/>
              </a:rPr>
              <a:t> </a:t>
            </a:r>
            <a:r>
              <a:rPr lang="en-US" altLang="zh-CN" sz="1100">
                <a:solidFill>
                  <a:srgbClr val="FFFFFF"/>
                </a:solidFill>
                <a:ea typeface="华文细黑" pitchFamily="2" charset="-122"/>
              </a:rPr>
              <a:t>:40-47pt  </a:t>
            </a:r>
          </a:p>
          <a:p>
            <a:pPr algn="r" defTabSz="784225" eaLnBrk="0" hangingPunct="0">
              <a:lnSpc>
                <a:spcPct val="125000"/>
              </a:lnSpc>
              <a:defRPr/>
            </a:pPr>
            <a:r>
              <a:rPr lang="en-US" altLang="zh-CN" sz="1100" noProof="1">
                <a:solidFill>
                  <a:srgbClr val="FFFFFF"/>
                </a:solidFill>
                <a:ea typeface="ＭＳ Ｐゴシック" pitchFamily="34" charset="-128"/>
              </a:rPr>
              <a:t>Slide subtitle </a:t>
            </a:r>
            <a:r>
              <a:rPr lang="en-US" altLang="zh-CN" sz="1100">
                <a:solidFill>
                  <a:srgbClr val="FFFFFF"/>
                </a:solidFill>
                <a:ea typeface="华文细黑" pitchFamily="2" charset="-122"/>
              </a:rPr>
              <a:t>:26-30pt</a:t>
            </a:r>
          </a:p>
          <a:p>
            <a:pPr algn="r" defTabSz="784225" eaLnBrk="0" hangingPunct="0">
              <a:lnSpc>
                <a:spcPct val="125000"/>
              </a:lnSpc>
              <a:defRPr/>
            </a:pPr>
            <a:r>
              <a:rPr lang="en-US" altLang="zh-CN" sz="1100">
                <a:solidFill>
                  <a:srgbClr val="FFFFFF"/>
                </a:solidFill>
                <a:ea typeface="华文细黑" pitchFamily="2" charset="-122"/>
              </a:rPr>
              <a:t>Color::white</a:t>
            </a:r>
          </a:p>
          <a:p>
            <a:pPr algn="r" defTabSz="784225" eaLnBrk="0" hangingPunct="0">
              <a:lnSpc>
                <a:spcPct val="125000"/>
              </a:lnSpc>
              <a:defRPr/>
            </a:pPr>
            <a:r>
              <a:rPr lang="zh-CN" altLang="en-US" sz="1100">
                <a:solidFill>
                  <a:srgbClr val="FFFFFF"/>
                </a:solidFill>
                <a:ea typeface="ＭＳ Ｐゴシック" pitchFamily="34" charset="-128"/>
              </a:rPr>
              <a:t> </a:t>
            </a:r>
            <a:r>
              <a:rPr lang="en-US" altLang="zh-CN" sz="1100">
                <a:solidFill>
                  <a:srgbClr val="FFFFFF"/>
                </a:solidFill>
                <a:ea typeface="ＭＳ Ｐゴシック" pitchFamily="34" charset="-128"/>
              </a:rPr>
              <a:t>Corporate Font </a:t>
            </a:r>
            <a:r>
              <a:rPr lang="en-US" altLang="zh-CN" sz="1100">
                <a:solidFill>
                  <a:srgbClr val="FFFFFF"/>
                </a:solidFill>
                <a:ea typeface="华文细黑" pitchFamily="2" charset="-122"/>
              </a:rPr>
              <a:t>:</a:t>
            </a:r>
          </a:p>
          <a:p>
            <a:pPr algn="r" defTabSz="784225" eaLnBrk="0" hangingPunct="0">
              <a:lnSpc>
                <a:spcPct val="125000"/>
              </a:lnSpc>
              <a:defRPr/>
            </a:pPr>
            <a:r>
              <a:rPr lang="en-US" altLang="zh-CN" sz="1100">
                <a:solidFill>
                  <a:srgbClr val="FFFFFF"/>
                </a:solidFill>
                <a:ea typeface="华文细黑" pitchFamily="2" charset="-122"/>
              </a:rPr>
              <a:t>FrutigerNext LT Medium</a:t>
            </a:r>
          </a:p>
          <a:p>
            <a:pPr algn="r" defTabSz="784225" eaLnBrk="0" hangingPunct="0">
              <a:lnSpc>
                <a:spcPct val="125000"/>
              </a:lnSpc>
              <a:defRPr/>
            </a:pPr>
            <a:r>
              <a:rPr lang="en-US" altLang="zh-CN" sz="1100">
                <a:solidFill>
                  <a:srgbClr val="FFFFFF"/>
                </a:solidFill>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ea typeface="ＭＳ Ｐゴシック" pitchFamily="34" charset="-128"/>
              </a:rPr>
              <a:t>partners </a:t>
            </a:r>
            <a:r>
              <a:rPr lang="en-US" altLang="zh-CN" sz="1100">
                <a:solidFill>
                  <a:srgbClr val="FFFFFF"/>
                </a:solidFill>
                <a:ea typeface="华文细黑" pitchFamily="2" charset="-122"/>
              </a:rPr>
              <a:t>: </a:t>
            </a:r>
          </a:p>
          <a:p>
            <a:pPr algn="r" defTabSz="784225" eaLnBrk="0" hangingPunct="0">
              <a:lnSpc>
                <a:spcPct val="125000"/>
              </a:lnSpc>
              <a:defRPr/>
            </a:pPr>
            <a:r>
              <a:rPr lang="en-US" altLang="zh-CN" sz="1100">
                <a:solidFill>
                  <a:srgbClr val="FFFFFF"/>
                </a:solidFill>
                <a:ea typeface="华文细黑" pitchFamily="2" charset="-122"/>
              </a:rPr>
              <a:t>Arial</a:t>
            </a:r>
            <a:endParaRPr lang="zh-CN" altLang="en-US" sz="1100">
              <a:solidFill>
                <a:srgbClr val="FFFFFF"/>
              </a:solidFill>
              <a:ea typeface="华文细黑" pitchFamily="2" charset="-122"/>
            </a:endParaRPr>
          </a:p>
          <a:p>
            <a:pPr algn="r" defTabSz="784225" eaLnBrk="0" hangingPunct="0">
              <a:lnSpc>
                <a:spcPct val="125000"/>
              </a:lnSpc>
              <a:defRPr/>
            </a:pPr>
            <a:endParaRPr lang="zh-CN" altLang="en-US" sz="1100">
              <a:solidFill>
                <a:srgbClr val="FFFFFF"/>
              </a:solidFill>
              <a:ea typeface="华文细黑" pitchFamily="2" charset="-122"/>
            </a:endParaRPr>
          </a:p>
          <a:p>
            <a:pPr algn="r" defTabSz="784225" eaLnBrk="0" hangingPunct="0">
              <a:lnSpc>
                <a:spcPct val="125000"/>
              </a:lnSpc>
              <a:defRPr/>
            </a:pPr>
            <a:endParaRPr lang="zh-CN" altLang="en-US" sz="1100">
              <a:solidFill>
                <a:srgbClr val="FFFFFF"/>
              </a:solidFill>
              <a:ea typeface="华文细黑" pitchFamily="2" charset="-122"/>
            </a:endParaRPr>
          </a:p>
          <a:p>
            <a:pPr algn="r" defTabSz="784225" eaLnBrk="0" hangingPunct="0">
              <a:lnSpc>
                <a:spcPct val="125000"/>
              </a:lnSpc>
              <a:defRPr/>
            </a:pPr>
            <a:endParaRPr lang="zh-CN" altLang="en-US" sz="1100">
              <a:solidFill>
                <a:srgbClr val="FFFFFF"/>
              </a:solidFill>
              <a:ea typeface="华文细黑" pitchFamily="2" charset="-122"/>
            </a:endParaRPr>
          </a:p>
          <a:p>
            <a:pPr algn="r" defTabSz="784225" eaLnBrk="0" hangingPunct="0">
              <a:lnSpc>
                <a:spcPct val="125000"/>
              </a:lnSpc>
              <a:defRPr/>
            </a:pPr>
            <a:endParaRPr lang="zh-CN" altLang="en-US" sz="1100">
              <a:solidFill>
                <a:srgbClr val="FFFFFF"/>
              </a:solidFill>
              <a:ea typeface="华文细黑" pitchFamily="2" charset="-122"/>
            </a:endParaRPr>
          </a:p>
          <a:p>
            <a:pPr algn="r" defTabSz="784225" eaLnBrk="0" hangingPunct="0">
              <a:lnSpc>
                <a:spcPct val="125000"/>
              </a:lnSpc>
              <a:defRPr/>
            </a:pPr>
            <a:endParaRPr lang="zh-CN" altLang="en-US" sz="1100">
              <a:solidFill>
                <a:srgbClr val="FFFFFF"/>
              </a:solidFill>
              <a:ea typeface="华文细黑" pitchFamily="2" charset="-122"/>
            </a:endParaRPr>
          </a:p>
          <a:p>
            <a:pPr algn="r" defTabSz="784225" eaLnBrk="0" hangingPunct="0">
              <a:lnSpc>
                <a:spcPct val="125000"/>
              </a:lnSpc>
              <a:defRPr/>
            </a:pPr>
            <a:endParaRPr lang="zh-CN" altLang="en-US" sz="1100">
              <a:solidFill>
                <a:srgbClr val="FFFFFF"/>
              </a:solidFill>
              <a:ea typeface="华文细黑" pitchFamily="2" charset="-122"/>
            </a:endParaRPr>
          </a:p>
          <a:p>
            <a:pPr algn="r" defTabSz="784225" eaLnBrk="0" hangingPunct="0">
              <a:lnSpc>
                <a:spcPct val="125000"/>
              </a:lnSpc>
              <a:spcBef>
                <a:spcPct val="50000"/>
              </a:spcBef>
              <a:defRPr/>
            </a:pPr>
            <a:endParaRPr lang="en-US" altLang="zh-CN" sz="1100">
              <a:solidFill>
                <a:srgbClr val="FFFFFF"/>
              </a:solidFill>
              <a:ea typeface="华文细黑" pitchFamily="2" charset="-122"/>
            </a:endParaRPr>
          </a:p>
        </p:txBody>
      </p:sp>
      <p:sp>
        <p:nvSpPr>
          <p:cNvPr id="331780" name="Rectangle 4"/>
          <p:cNvSpPr>
            <a:spLocks noGrp="1" noChangeArrowheads="1"/>
          </p:cNvSpPr>
          <p:nvPr>
            <p:ph type="ctrTitle" sz="quarter"/>
          </p:nvPr>
        </p:nvSpPr>
        <p:spPr>
          <a:xfrm>
            <a:off x="685803" y="1392254"/>
            <a:ext cx="5303838" cy="1666875"/>
          </a:xfrm>
        </p:spPr>
        <p:txBody>
          <a:bodyPr/>
          <a:lstStyle>
            <a:lvl1pPr>
              <a:defRPr sz="4000" b="1">
                <a:solidFill>
                  <a:schemeClr val="bg1"/>
                </a:solidFill>
              </a:defRPr>
            </a:lvl1pPr>
          </a:lstStyle>
          <a:p>
            <a:r>
              <a:rPr lang="zh-CN" altLang="en-US"/>
              <a:t>单击此处编辑母版标题样式</a:t>
            </a:r>
          </a:p>
        </p:txBody>
      </p:sp>
      <p:sp>
        <p:nvSpPr>
          <p:cNvPr id="331781" name="Rectangle 5"/>
          <p:cNvSpPr>
            <a:spLocks noGrp="1" noChangeArrowheads="1"/>
          </p:cNvSpPr>
          <p:nvPr>
            <p:ph type="subTitle" sz="quarter" idx="1"/>
          </p:nvPr>
        </p:nvSpPr>
        <p:spPr>
          <a:xfrm>
            <a:off x="684213" y="3182945"/>
            <a:ext cx="6335712" cy="865187"/>
          </a:xfrm>
        </p:spPr>
        <p:txBody>
          <a:bodyPr lIns="78345" tIns="39172" rIns="78345" bIns="39172"/>
          <a:lstStyle>
            <a:lvl1pPr marL="0" indent="0">
              <a:defRPr sz="2400">
                <a:solidFill>
                  <a:schemeClr val="bg1"/>
                </a:solidFill>
              </a:defRPr>
            </a:lvl1pPr>
          </a:lstStyle>
          <a:p>
            <a:r>
              <a:rPr lang="zh-CN" altLang="en-US"/>
              <a:t>单击此处编辑母版副标题样式</a:t>
            </a:r>
          </a:p>
        </p:txBody>
      </p:sp>
      <p:sp>
        <p:nvSpPr>
          <p:cNvPr id="10" name="Rectangle 10"/>
          <p:cNvSpPr>
            <a:spLocks noGrp="1" noChangeArrowheads="1"/>
          </p:cNvSpPr>
          <p:nvPr>
            <p:ph type="dt" sz="quarter" idx="10"/>
          </p:nvPr>
        </p:nvSpPr>
        <p:spPr>
          <a:xfrm>
            <a:off x="684213" y="280988"/>
            <a:ext cx="2133600" cy="476250"/>
          </a:xfrm>
        </p:spPr>
        <p:txBody>
          <a:bodyPr lIns="78345" tIns="39172" rIns="78345" bIns="39172"/>
          <a:lstStyle>
            <a:lvl1pPr>
              <a:lnSpc>
                <a:spcPct val="100000"/>
              </a:lnSpc>
              <a:defRPr smtClean="0">
                <a:latin typeface="FrutigerNext LT Regular" pitchFamily="34" charset="0"/>
              </a:defRPr>
            </a:lvl1pPr>
          </a:lstStyle>
          <a:p>
            <a:pPr>
              <a:defRPr/>
            </a:pPr>
            <a:fld id="{7F9C0750-5A7D-4D7D-BB82-1CF56705D8BA}" type="datetime9">
              <a:rPr lang="zh-CN" altLang="en-US"/>
              <a:pPr>
                <a:defRPr/>
              </a:pPr>
              <a:t>2013年4月24日星期三8时1分34秒</a:t>
            </a:fld>
            <a:endParaRPr lang="en-US" altLang="zh-CN"/>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de-DE" altLang="zh-CN"/>
              <a:t>Page </a:t>
            </a:r>
            <a:fld id="{AE766AE5-C302-4DCB-AE62-8938B1BA47E5}" type="slidenum">
              <a:rPr lang="de-DE" altLang="zh-CN"/>
              <a:pPr>
                <a:defRPr/>
              </a:pPr>
              <a:t>‹#›</a:t>
            </a:fld>
            <a:endParaRPr lang="en-GB" altLang="zh-CN"/>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de-DE" altLang="zh-CN"/>
              <a:t>Page </a:t>
            </a:r>
            <a:fld id="{C2522443-6523-4DA0-B457-918BDEBE5435}" type="slidenum">
              <a:rPr lang="de-DE" altLang="zh-CN"/>
              <a:pPr>
                <a:defRPr/>
              </a:pPr>
              <a:t>‹#›</a:t>
            </a:fld>
            <a:endParaRPr lang="en-GB"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extLst/>
        </p:spPr>
        <p:txBody>
          <a:bodyPr/>
          <a:lstStyle>
            <a:lvl1pPr>
              <a:defRPr smtClean="0">
                <a:solidFill>
                  <a:schemeClr val="bg1"/>
                </a:solidFill>
              </a:defRPr>
            </a:lvl1pPr>
          </a:lstStyle>
          <a:p>
            <a:pPr>
              <a:defRPr/>
            </a:pPr>
            <a:r>
              <a:rPr lang="de-DE" altLang="zh-CN"/>
              <a:t>Page </a:t>
            </a:r>
            <a:fld id="{F9373310-EB8F-41DE-B85D-D223E20D9A9A}" type="slidenum">
              <a:rPr lang="de-DE" altLang="zh-CN"/>
              <a:pPr>
                <a:defRPr/>
              </a:pPr>
              <a:t>‹#›</a:t>
            </a:fld>
            <a:endParaRPr lang="en-GB" altLang="zh-CN"/>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84221" y="1574805"/>
            <a:ext cx="3887787"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724400" y="1574805"/>
            <a:ext cx="3887788"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r>
              <a:rPr lang="de-DE" altLang="zh-CN"/>
              <a:t>Page </a:t>
            </a:r>
            <a:fld id="{753FC1C1-7E32-4CDD-97A9-7CCC81FD2039}" type="slidenum">
              <a:rPr lang="de-DE" altLang="zh-CN"/>
              <a:pPr>
                <a:defRPr/>
              </a:pPr>
              <a:t>‹#›</a:t>
            </a:fld>
            <a:endParaRPr lang="en-GB" altLang="zh-CN"/>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r>
              <a:rPr lang="de-DE" altLang="zh-CN"/>
              <a:t>Page </a:t>
            </a:r>
            <a:fld id="{738A5E72-39A4-4110-8AC5-5F4131465C18}" type="slidenum">
              <a:rPr lang="de-DE" altLang="zh-CN"/>
              <a:pPr>
                <a:defRPr/>
              </a:pPr>
              <a:t>‹#›</a:t>
            </a:fld>
            <a:endParaRPr lang="en-GB" altLang="zh-CN"/>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r>
              <a:rPr lang="de-DE" altLang="zh-CN"/>
              <a:t>Page </a:t>
            </a:r>
            <a:fld id="{40AD43A2-C5EE-4CD7-BFCC-43C0F1205BF0}" type="slidenum">
              <a:rPr lang="de-DE" altLang="zh-CN"/>
              <a:pPr>
                <a:defRPr/>
              </a:pPr>
              <a:t>‹#›</a:t>
            </a:fld>
            <a:endParaRPr lang="en-GB" altLang="zh-CN"/>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de-DE" altLang="zh-CN"/>
              <a:t>Page </a:t>
            </a:r>
            <a:fld id="{E38CDDFC-608D-475F-A85C-146E17534B6B}" type="slidenum">
              <a:rPr lang="de-DE" altLang="zh-CN"/>
              <a:pPr>
                <a:defRPr/>
              </a:pPr>
              <a:t>‹#›</a:t>
            </a:fld>
            <a:endParaRPr lang="en-GB" altLang="zh-CN"/>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de-DE" altLang="zh-CN"/>
              <a:t>Page </a:t>
            </a:r>
            <a:fld id="{7BAF4537-9099-4D4A-8B1E-E73331F2C602}" type="slidenum">
              <a:rPr lang="de-DE" altLang="zh-CN"/>
              <a:pPr>
                <a:defRPr/>
              </a:pPr>
              <a:t>‹#›</a:t>
            </a:fld>
            <a:endParaRPr lang="en-GB" altLang="zh-CN"/>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de-DE" altLang="zh-CN"/>
              <a:t>Page </a:t>
            </a:r>
            <a:fld id="{3A0A3C7C-B28C-4B9C-8CAE-4D03913F6A6B}" type="slidenum">
              <a:rPr lang="de-DE" altLang="zh-CN"/>
              <a:pPr>
                <a:defRPr/>
              </a:pPr>
              <a:t>‹#›</a:t>
            </a:fld>
            <a:endParaRPr lang="en-GB" altLang="zh-CN"/>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de-DE" altLang="zh-CN"/>
              <a:t>Page </a:t>
            </a:r>
            <a:fld id="{C81DC7C2-8661-46EA-9ECC-BB68E8FAD435}" type="slidenum">
              <a:rPr lang="de-DE" altLang="zh-CN"/>
              <a:pPr>
                <a:defRPr/>
              </a:pPr>
              <a:t>‹#›</a:t>
            </a:fld>
            <a:endParaRPr lang="en-GB" altLang="zh-CN"/>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430213"/>
            <a:ext cx="1989138" cy="534035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52463" y="430213"/>
            <a:ext cx="5818187" cy="534035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de-DE" altLang="zh-CN"/>
              <a:t>Page </a:t>
            </a:r>
            <a:fld id="{A71FD8DE-1196-4079-BA6B-06D48CCD5C37}" type="slidenum">
              <a:rPr lang="de-DE" altLang="zh-CN"/>
              <a:pPr>
                <a:defRPr/>
              </a:pPr>
              <a:t>‹#›</a:t>
            </a:fld>
            <a:endParaRPr lang="en-GB" altLang="zh-CN"/>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2463" y="430217"/>
            <a:ext cx="7743825" cy="871537"/>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84221" y="1574805"/>
            <a:ext cx="3887787" cy="41957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724400" y="1574805"/>
            <a:ext cx="3887788" cy="41957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r>
              <a:rPr lang="de-DE" altLang="zh-CN"/>
              <a:t>Page </a:t>
            </a:r>
            <a:fld id="{75D7975B-2E87-44D7-938A-05B5EBDCCFD1}" type="slidenum">
              <a:rPr lang="de-DE" altLang="zh-CN"/>
              <a:pPr>
                <a:defRPr/>
              </a:pPr>
              <a:t>‹#›</a:t>
            </a:fld>
            <a:endParaRPr lang="en-GB" altLang="zh-CN"/>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2463" y="430217"/>
            <a:ext cx="7743825" cy="871537"/>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84213" y="1574805"/>
            <a:ext cx="7927975" cy="4195763"/>
          </a:xfrm>
        </p:spPr>
        <p:txBody>
          <a:bodyPr/>
          <a:lstStyle/>
          <a:p>
            <a:pPr lvl="0"/>
            <a:endParaRPr lang="zh-CN" altLang="en-US" noProof="0"/>
          </a:p>
        </p:txBody>
      </p:sp>
      <p:sp>
        <p:nvSpPr>
          <p:cNvPr id="4" name="Rectangle 5"/>
          <p:cNvSpPr>
            <a:spLocks noGrp="1" noChangeArrowheads="1"/>
          </p:cNvSpPr>
          <p:nvPr>
            <p:ph type="dt" sz="half" idx="10"/>
          </p:nvPr>
        </p:nvSpPr>
        <p:spPr>
          <a:ln/>
        </p:spPr>
        <p:txBody>
          <a:bodyPr/>
          <a:lstStyle>
            <a:lvl1pPr>
              <a:defRPr/>
            </a:lvl1pPr>
          </a:lstStyle>
          <a:p>
            <a:pPr>
              <a:defRPr/>
            </a:pPr>
            <a:r>
              <a:rPr lang="de-DE" altLang="zh-CN"/>
              <a:t>Page </a:t>
            </a:r>
            <a:fld id="{476A00B7-C280-4E95-A02D-6BECA3B6704A}" type="slidenum">
              <a:rPr lang="de-DE" altLang="zh-CN"/>
              <a:pPr>
                <a:defRPr/>
              </a:pPr>
              <a:t>‹#›</a:t>
            </a:fld>
            <a:endParaRPr lang="en-GB"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2464" y="430217"/>
            <a:ext cx="7745412" cy="871537"/>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extLst/>
        </p:spPr>
        <p:txBody>
          <a:bodyPr/>
          <a:lstStyle>
            <a:lvl1pPr>
              <a:defRPr smtClean="0">
                <a:solidFill>
                  <a:schemeClr val="bg1"/>
                </a:solidFill>
              </a:defRPr>
            </a:lvl1pPr>
          </a:lstStyle>
          <a:p>
            <a:pPr>
              <a:defRPr/>
            </a:pPr>
            <a:r>
              <a:rPr lang="de-DE" altLang="zh-CN"/>
              <a:t>Page </a:t>
            </a:r>
            <a:fld id="{CB083BC9-DD57-4688-8B18-C4BDF241919C}" type="slidenum">
              <a:rPr lang="de-DE" altLang="zh-CN"/>
              <a:pPr>
                <a:defRPr/>
              </a:pPr>
              <a:t>‹#›</a:t>
            </a:fld>
            <a:endParaRPr lang="en-GB" altLang="zh-CN"/>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Logo"/>
          <p:cNvPicPr>
            <a:picLocks noChangeArrowheads="1"/>
          </p:cNvPicPr>
          <p:nvPr/>
        </p:nvPicPr>
        <p:blipFill>
          <a:blip r:embed="rId2" cstate="print"/>
          <a:srcRect/>
          <a:stretch>
            <a:fillRect/>
          </a:stretch>
        </p:blipFill>
        <p:spPr bwMode="auto">
          <a:xfrm>
            <a:off x="7508875" y="5578475"/>
            <a:ext cx="763588" cy="822325"/>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20"/>
          <p:cNvSpPr txBox="1">
            <a:spLocks noChangeArrowheads="1"/>
          </p:cNvSpPr>
          <p:nvPr/>
        </p:nvSpPr>
        <p:spPr bwMode="auto">
          <a:xfrm>
            <a:off x="652463" y="6207125"/>
            <a:ext cx="2613025" cy="265113"/>
          </a:xfrm>
          <a:prstGeom prst="rect">
            <a:avLst/>
          </a:prstGeom>
          <a:noFill/>
          <a:ln w="9525">
            <a:noFill/>
            <a:miter lim="800000"/>
            <a:headEnd/>
            <a:tailEnd/>
          </a:ln>
        </p:spPr>
        <p:txBody>
          <a:bodyPr wrap="none" lIns="80027" tIns="40016" rIns="80027" bIns="40016">
            <a:spAutoFit/>
          </a:bodyPr>
          <a:lstStyle/>
          <a:p>
            <a:pPr defTabSz="800100"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sp>
        <p:nvSpPr>
          <p:cNvPr id="7" name="Text Box 22"/>
          <p:cNvSpPr txBox="1">
            <a:spLocks noChangeArrowheads="1"/>
          </p:cNvSpPr>
          <p:nvPr/>
        </p:nvSpPr>
        <p:spPr bwMode="auto">
          <a:xfrm>
            <a:off x="7224713" y="4094163"/>
            <a:ext cx="1338262" cy="265112"/>
          </a:xfrm>
          <a:prstGeom prst="rect">
            <a:avLst/>
          </a:prstGeom>
          <a:noFill/>
          <a:ln w="9525">
            <a:noFill/>
            <a:miter lim="800000"/>
            <a:headEnd/>
            <a:tailEnd/>
          </a:ln>
        </p:spPr>
        <p:txBody>
          <a:bodyPr wrap="none" lIns="80027" tIns="40016" rIns="80027" bIns="40016">
            <a:spAutoFit/>
          </a:bodyPr>
          <a:lstStyle/>
          <a:p>
            <a:pPr defTabSz="800100" eaLnBrk="0" hangingPunct="0">
              <a:defRPr/>
            </a:pPr>
            <a:r>
              <a:rPr lang="en-US" altLang="zh-CN" sz="1200" dirty="0">
                <a:solidFill>
                  <a:srgbClr val="FFFFFF"/>
                </a:solidFill>
                <a:ea typeface="ＭＳ Ｐゴシック" pitchFamily="34" charset="-128"/>
              </a:rPr>
              <a:t>www.huawei.com</a:t>
            </a:r>
          </a:p>
        </p:txBody>
      </p:sp>
      <p:sp>
        <p:nvSpPr>
          <p:cNvPr id="8" name="Rectangle 23"/>
          <p:cNvSpPr>
            <a:spLocks noChangeArrowheads="1"/>
          </p:cNvSpPr>
          <p:nvPr/>
        </p:nvSpPr>
        <p:spPr bwMode="auto">
          <a:xfrm>
            <a:off x="3984625" y="6207125"/>
            <a:ext cx="1643063" cy="265113"/>
          </a:xfrm>
          <a:prstGeom prst="rect">
            <a:avLst/>
          </a:prstGeom>
          <a:noFill/>
          <a:ln w="9525" algn="ctr">
            <a:noFill/>
            <a:miter lim="800000"/>
            <a:headEnd/>
            <a:tailEnd/>
          </a:ln>
        </p:spPr>
        <p:txBody>
          <a:bodyPr wrap="none" lIns="79995" tIns="39996" rIns="79995" bIns="39996">
            <a:spAutoFit/>
          </a:bodyPr>
          <a:lstStyle/>
          <a:p>
            <a:pPr defTabSz="800100"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9" name="Text Box 66"/>
          <p:cNvSpPr txBox="1">
            <a:spLocks noChangeArrowheads="1"/>
          </p:cNvSpPr>
          <p:nvPr/>
        </p:nvSpPr>
        <p:spPr bwMode="auto">
          <a:xfrm>
            <a:off x="-1968500" y="1323975"/>
            <a:ext cx="1968500" cy="3751263"/>
          </a:xfrm>
          <a:prstGeom prst="rect">
            <a:avLst/>
          </a:prstGeom>
          <a:noFill/>
          <a:ln w="9525" algn="ctr">
            <a:noFill/>
            <a:miter lim="800000"/>
            <a:headEnd/>
            <a:tailEnd/>
          </a:ln>
        </p:spPr>
        <p:txBody>
          <a:bodyPr lIns="80042" tIns="40021" rIns="80042" bIns="40021">
            <a:spAutoFit/>
          </a:bodyPr>
          <a:lstStyle/>
          <a:p>
            <a:pPr algn="r" defTabSz="800100"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0100"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0100"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0100"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0100"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0100"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0100"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0100"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0100"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0100"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defRPr/>
            </a:pPr>
            <a:endParaRPr lang="zh-CN" altLang="en-US" sz="1100">
              <a:solidFill>
                <a:srgbClr val="FFFFFF"/>
              </a:solidFill>
              <a:latin typeface="Arial" charset="0"/>
              <a:ea typeface="华文细黑" pitchFamily="2" charset="-122"/>
            </a:endParaRPr>
          </a:p>
          <a:p>
            <a:pPr algn="r" defTabSz="800100"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85681" y="1391932"/>
            <a:ext cx="5304504" cy="1666489"/>
          </a:xfrm>
        </p:spPr>
        <p:txBody>
          <a:bodyPr/>
          <a:lstStyle>
            <a:lvl1pPr algn="ctr">
              <a:defRPr sz="3700" b="1">
                <a:solidFill>
                  <a:schemeClr val="bg1"/>
                </a:solidFill>
              </a:defRPr>
            </a:lvl1pPr>
          </a:lstStyle>
          <a:p>
            <a:r>
              <a:rPr lang="zh-CN" altLang="en-US"/>
              <a:t>单击此处编辑母版标题样式</a:t>
            </a:r>
          </a:p>
        </p:txBody>
      </p:sp>
      <p:sp>
        <p:nvSpPr>
          <p:cNvPr id="44048" name="Rectangle 16"/>
          <p:cNvSpPr>
            <a:spLocks noGrp="1" noChangeArrowheads="1"/>
          </p:cNvSpPr>
          <p:nvPr>
            <p:ph type="subTitle" sz="quarter" idx="1"/>
          </p:nvPr>
        </p:nvSpPr>
        <p:spPr>
          <a:xfrm>
            <a:off x="684102" y="3182202"/>
            <a:ext cx="5306091" cy="866574"/>
          </a:xfrm>
        </p:spPr>
        <p:txBody>
          <a:bodyPr lIns="80042" tIns="40021" rIns="80042" bIns="40021"/>
          <a:lstStyle>
            <a:lvl1pPr marL="0" indent="0" algn="ctr">
              <a:buFont typeface="Wingdings" pitchFamily="2" charset="2"/>
              <a:buNone/>
              <a:defRPr sz="2100" b="0">
                <a:solidFill>
                  <a:schemeClr val="bg1"/>
                </a:solidFill>
                <a:latin typeface="华文细黑" pitchFamily="2" charset="-122"/>
              </a:defRPr>
            </a:lvl1pPr>
          </a:lstStyle>
          <a:p>
            <a:r>
              <a:rPr lang="zh-CN" altLang="en-US"/>
              <a:t>单击此处编辑母版副标题样式</a:t>
            </a:r>
          </a:p>
        </p:txBody>
      </p:sp>
      <p:sp>
        <p:nvSpPr>
          <p:cNvPr id="10" name="Rectangle 26"/>
          <p:cNvSpPr>
            <a:spLocks noGrp="1" noChangeArrowheads="1"/>
          </p:cNvSpPr>
          <p:nvPr>
            <p:ph type="dt" sz="quarter" idx="10"/>
          </p:nvPr>
        </p:nvSpPr>
        <p:spPr>
          <a:xfrm>
            <a:off x="684213" y="282575"/>
            <a:ext cx="2133600" cy="474663"/>
          </a:xfrm>
        </p:spPr>
        <p:txBody>
          <a:bodyPr lIns="80042" tIns="40021" rIns="80042" bIns="40021"/>
          <a:lstStyle>
            <a:lvl1pPr eaLnBrk="1" hangingPunct="1">
              <a:lnSpc>
                <a:spcPct val="100000"/>
              </a:lnSpc>
              <a:defRPr smtClean="0">
                <a:latin typeface="FrutigerNext LT Regular" pitchFamily="34" charset="0"/>
              </a:defRPr>
            </a:lvl1pPr>
          </a:lstStyle>
          <a:p>
            <a:pPr>
              <a:defRPr/>
            </a:pPr>
            <a:fld id="{EF09A982-E6CB-4E49-9B0B-63F33F4AC45B}" type="datetime1">
              <a:rPr lang="zh-CN" altLang="en-US"/>
              <a:pPr>
                <a:defRPr/>
              </a:pPr>
              <a:t>2013-4-24</a:t>
            </a:fld>
            <a:endParaRPr lang="en-US" altLang="zh-CN"/>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99878C8B-BB7D-444C-8900-8DE20E371571}" type="slidenum">
              <a:rPr lang="de-DE" altLang="zh-CN"/>
              <a:pPr>
                <a:defRPr/>
              </a:pPr>
              <a:t>‹#›</a:t>
            </a:fld>
            <a:endParaRPr lang="en-GB" altLang="zh-CN"/>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7468"/>
            <a:ext cx="7772637" cy="1361760"/>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196" y="2906043"/>
            <a:ext cx="7772637" cy="1501427"/>
          </a:xfrm>
        </p:spPr>
        <p:txBody>
          <a:bodyPr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436F9D27-BF68-4B9F-A3A5-508214C0013A}" type="slidenum">
              <a:rPr lang="de-DE" altLang="zh-CN"/>
              <a:pPr>
                <a:defRPr/>
              </a:pPr>
              <a:t>‹#›</a:t>
            </a:fld>
            <a:endParaRPr lang="en-GB" altLang="zh-CN"/>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52350" y="1642683"/>
            <a:ext cx="3888700" cy="4193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93423" y="1642683"/>
            <a:ext cx="3888700" cy="41932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69C00A8D-8004-46EA-A1D1-CCBDFC9F6688}" type="slidenum">
              <a:rPr lang="de-DE" altLang="zh-CN"/>
              <a:pPr>
                <a:defRPr/>
              </a:pPr>
              <a:t>‹#›</a:t>
            </a:fld>
            <a:endParaRPr lang="en-GB" altLang="zh-CN"/>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4591"/>
            <a:ext cx="8229759" cy="1142735"/>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121" y="1534758"/>
            <a:ext cx="4039486" cy="639614"/>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121" y="2174372"/>
            <a:ext cx="4039486"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815" y="1534758"/>
            <a:ext cx="4041073" cy="639614"/>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815" y="2174372"/>
            <a:ext cx="4041073"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eaLnBrk="1" hangingPunct="1">
              <a:defRPr smtClean="0"/>
            </a:lvl1pPr>
          </a:lstStyle>
          <a:p>
            <a:pPr>
              <a:defRPr/>
            </a:pPr>
            <a:r>
              <a:rPr lang="de-DE" altLang="zh-CN"/>
              <a:t>Page </a:t>
            </a:r>
            <a:fld id="{C8057BAA-0995-443E-A703-34161A79F85C}" type="slidenum">
              <a:rPr lang="de-DE" altLang="zh-CN"/>
              <a:pPr>
                <a:defRPr/>
              </a:pPr>
              <a:t>‹#›</a:t>
            </a:fld>
            <a:endParaRPr lang="en-GB" altLang="zh-CN"/>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eaLnBrk="1" hangingPunct="1">
              <a:defRPr smtClean="0"/>
            </a:lvl1pPr>
          </a:lstStyle>
          <a:p>
            <a:pPr>
              <a:defRPr/>
            </a:pPr>
            <a:r>
              <a:rPr lang="de-DE" altLang="zh-CN"/>
              <a:t>Page </a:t>
            </a:r>
            <a:fld id="{A74DCB3F-2EFE-442D-942D-F54EF37347B1}" type="slidenum">
              <a:rPr lang="de-DE" altLang="zh-CN"/>
              <a:pPr>
                <a:defRPr/>
              </a:pPr>
              <a:t>‹#›</a:t>
            </a:fld>
            <a:endParaRPr lang="en-GB" altLang="zh-CN"/>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smtClean="0"/>
            </a:lvl1pPr>
          </a:lstStyle>
          <a:p>
            <a:pPr>
              <a:defRPr/>
            </a:pPr>
            <a:r>
              <a:rPr lang="de-DE" altLang="zh-CN"/>
              <a:t>Page </a:t>
            </a:r>
            <a:fld id="{7435276E-C1FD-4E60-A302-A1DA692A8439}" type="slidenum">
              <a:rPr lang="de-DE" altLang="zh-CN"/>
              <a:pPr>
                <a:defRPr/>
              </a:pPr>
              <a:t>‹#›</a:t>
            </a:fld>
            <a:endParaRPr lang="en-GB" altLang="zh-CN"/>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3003"/>
            <a:ext cx="3007791" cy="1161781"/>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4429" y="273003"/>
            <a:ext cx="5112450" cy="58533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121" y="1434768"/>
            <a:ext cx="3007791" cy="4691564"/>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C52CD6A6-8D7F-4671-B8F8-9B3A4E9AABC5}" type="slidenum">
              <a:rPr lang="de-DE" altLang="zh-CN"/>
              <a:pPr>
                <a:defRPr/>
              </a:pPr>
              <a:t>‹#›</a:t>
            </a:fld>
            <a:endParaRPr lang="en-GB" altLang="zh-CN"/>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77" y="4801077"/>
            <a:ext cx="5487034" cy="566606"/>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1977" y="612649"/>
            <a:ext cx="5487034" cy="4115435"/>
          </a:xfrm>
        </p:spPr>
        <p:txBody>
          <a:bodyPr/>
          <a:lstStyle>
            <a:lvl1pPr marL="0" indent="0">
              <a:buNone/>
              <a:defRPr sz="3200"/>
            </a:lvl1pPr>
            <a:lvl2pPr marL="457109" indent="0">
              <a:buNone/>
              <a:defRPr sz="2800"/>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endParaRPr lang="zh-CN" altLang="en-US" noProof="0"/>
          </a:p>
        </p:txBody>
      </p:sp>
      <p:sp>
        <p:nvSpPr>
          <p:cNvPr id="4" name="Text Placeholder 3"/>
          <p:cNvSpPr>
            <a:spLocks noGrp="1"/>
          </p:cNvSpPr>
          <p:nvPr>
            <p:ph type="body" sz="half" idx="2"/>
          </p:nvPr>
        </p:nvSpPr>
        <p:spPr>
          <a:xfrm>
            <a:off x="1791977" y="5367698"/>
            <a:ext cx="5487034" cy="804677"/>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eaLnBrk="1" hangingPunct="1">
              <a:defRPr smtClean="0"/>
            </a:lvl1pPr>
          </a:lstStyle>
          <a:p>
            <a:pPr>
              <a:defRPr/>
            </a:pPr>
            <a:r>
              <a:rPr lang="de-DE" altLang="zh-CN"/>
              <a:t>Page </a:t>
            </a:r>
            <a:fld id="{09E95C76-B7E9-4B64-A88A-059EC1F3BFE8}" type="slidenum">
              <a:rPr lang="de-DE" altLang="zh-CN"/>
              <a:pPr>
                <a:defRPr/>
              </a:pPr>
              <a:t>‹#›</a:t>
            </a:fld>
            <a:endParaRPr lang="en-GB" altLang="zh-CN"/>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46D8B7FA-7078-47FA-938C-853C4F2F731F}" type="slidenum">
              <a:rPr lang="de-DE" altLang="zh-CN"/>
              <a:pPr>
                <a:defRPr/>
              </a:pPr>
              <a:t>‹#›</a:t>
            </a:fld>
            <a:endParaRPr lang="en-GB"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extLst/>
        </p:spPr>
        <p:txBody>
          <a:bodyPr/>
          <a:lstStyle>
            <a:lvl1pPr>
              <a:defRPr smtClean="0">
                <a:solidFill>
                  <a:schemeClr val="bg1"/>
                </a:solidFill>
              </a:defRPr>
            </a:lvl1pPr>
          </a:lstStyle>
          <a:p>
            <a:pPr>
              <a:defRPr/>
            </a:pPr>
            <a:r>
              <a:rPr lang="de-DE" altLang="zh-CN"/>
              <a:t>Page </a:t>
            </a:r>
            <a:fld id="{EE525460-96FD-4714-A25B-701E98E291FC}" type="slidenum">
              <a:rPr lang="de-DE" altLang="zh-CN"/>
              <a:pPr>
                <a:defRPr/>
              </a:pPr>
              <a:t>‹#›</a:t>
            </a:fld>
            <a:endParaRPr lang="en-GB" altLang="zh-CN"/>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9679" y="430130"/>
            <a:ext cx="1982444" cy="5405773"/>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52356" y="430130"/>
            <a:ext cx="5794956" cy="540577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eaLnBrk="1" hangingPunct="1">
              <a:defRPr smtClean="0"/>
            </a:lvl1pPr>
          </a:lstStyle>
          <a:p>
            <a:pPr>
              <a:defRPr/>
            </a:pPr>
            <a:r>
              <a:rPr lang="de-DE" altLang="zh-CN"/>
              <a:t>Page </a:t>
            </a:r>
            <a:fld id="{F43B2D90-E923-4B24-BF67-020A5DF5B0C7}" type="slidenum">
              <a:rPr lang="de-DE" altLang="zh-CN"/>
              <a:pPr>
                <a:defRPr/>
              </a:pPr>
              <a:t>‹#›</a:t>
            </a:fld>
            <a:endParaRPr lang="en-GB" altLang="zh-CN"/>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Logo"/>
          <p:cNvPicPr>
            <a:picLocks noChangeArrowheads="1"/>
          </p:cNvPicPr>
          <p:nvPr/>
        </p:nvPicPr>
        <p:blipFill>
          <a:blip r:embed="rId2" cstate="print"/>
          <a:srcRect/>
          <a:stretch>
            <a:fillRect/>
          </a:stretch>
        </p:blipFill>
        <p:spPr bwMode="auto">
          <a:xfrm>
            <a:off x="7508875" y="5578475"/>
            <a:ext cx="765175" cy="822325"/>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20"/>
          <p:cNvSpPr txBox="1">
            <a:spLocks noChangeArrowheads="1"/>
          </p:cNvSpPr>
          <p:nvPr/>
        </p:nvSpPr>
        <p:spPr bwMode="auto">
          <a:xfrm>
            <a:off x="652463" y="6207125"/>
            <a:ext cx="2413000" cy="269875"/>
          </a:xfrm>
          <a:prstGeom prst="rect">
            <a:avLst/>
          </a:prstGeom>
          <a:noFill/>
          <a:ln w="9525">
            <a:noFill/>
            <a:miter lim="800000"/>
            <a:headEnd/>
            <a:tailEnd/>
          </a:ln>
        </p:spPr>
        <p:txBody>
          <a:bodyPr wrap="none" lIns="83859" tIns="41932" rIns="83859" bIns="41932">
            <a:spAutoFit/>
          </a:bodyPr>
          <a:lstStyle/>
          <a:p>
            <a:pPr defTabSz="839788" eaLnBrk="0" hangingPunct="0">
              <a:defRPr/>
            </a:pPr>
            <a:r>
              <a:rPr lang="en-US" altLang="zh-CN" sz="1200">
                <a:solidFill>
                  <a:srgbClr val="000000"/>
                </a:solidFill>
                <a:ea typeface="MS PGothic" pitchFamily="34" charset="-128"/>
              </a:rPr>
              <a:t>HUAWEI TECHNOLOGIES CO., LTD.</a:t>
            </a:r>
            <a:endParaRPr lang="en-US" altLang="zh-CN" sz="2300">
              <a:solidFill>
                <a:srgbClr val="000000"/>
              </a:solidFill>
              <a:ea typeface="MS PGothic" pitchFamily="34" charset="-128"/>
            </a:endParaRPr>
          </a:p>
        </p:txBody>
      </p:sp>
      <p:sp>
        <p:nvSpPr>
          <p:cNvPr id="7" name="Text Box 22"/>
          <p:cNvSpPr txBox="1">
            <a:spLocks noChangeArrowheads="1"/>
          </p:cNvSpPr>
          <p:nvPr/>
        </p:nvSpPr>
        <p:spPr bwMode="auto">
          <a:xfrm>
            <a:off x="7204075" y="4094163"/>
            <a:ext cx="1347788" cy="269875"/>
          </a:xfrm>
          <a:prstGeom prst="rect">
            <a:avLst/>
          </a:prstGeom>
          <a:noFill/>
          <a:ln w="9525">
            <a:noFill/>
            <a:miter lim="800000"/>
            <a:headEnd/>
            <a:tailEnd/>
          </a:ln>
        </p:spPr>
        <p:txBody>
          <a:bodyPr wrap="none" lIns="83859" tIns="41932" rIns="83859" bIns="41932">
            <a:spAutoFit/>
          </a:bodyPr>
          <a:lstStyle/>
          <a:p>
            <a:pPr algn="ctr" defTabSz="839788" eaLnBrk="0" hangingPunct="0">
              <a:defRPr/>
            </a:pPr>
            <a:r>
              <a:rPr lang="en-US" altLang="zh-CN" sz="1200" dirty="0">
                <a:solidFill>
                  <a:srgbClr val="FFFFFF"/>
                </a:solidFill>
                <a:ea typeface="ＭＳ Ｐゴシック" pitchFamily="34" charset="-128"/>
              </a:rPr>
              <a:t>www.huawei.com</a:t>
            </a:r>
          </a:p>
        </p:txBody>
      </p:sp>
      <p:sp>
        <p:nvSpPr>
          <p:cNvPr id="8" name="Rectangle 23"/>
          <p:cNvSpPr>
            <a:spLocks noChangeArrowheads="1"/>
          </p:cNvSpPr>
          <p:nvPr/>
        </p:nvSpPr>
        <p:spPr bwMode="auto">
          <a:xfrm>
            <a:off x="3984625" y="6207125"/>
            <a:ext cx="1514475" cy="269875"/>
          </a:xfrm>
          <a:prstGeom prst="rect">
            <a:avLst/>
          </a:prstGeom>
          <a:noFill/>
          <a:ln w="9525" algn="ctr">
            <a:noFill/>
            <a:miter lim="800000"/>
            <a:headEnd/>
            <a:tailEnd/>
          </a:ln>
        </p:spPr>
        <p:txBody>
          <a:bodyPr wrap="none" lIns="83825" tIns="41912" rIns="83825" bIns="41912">
            <a:spAutoFit/>
          </a:bodyPr>
          <a:lstStyle/>
          <a:p>
            <a:pPr defTabSz="839788" eaLnBrk="0" hangingPunct="0">
              <a:defRPr/>
            </a:pPr>
            <a:r>
              <a:rPr lang="en-US" altLang="zh-CN" sz="1200" dirty="0">
                <a:solidFill>
                  <a:srgbClr val="000000"/>
                </a:solidFill>
                <a:ea typeface="ＭＳ Ｐゴシック" pitchFamily="34" charset="-128"/>
              </a:rPr>
              <a:t>Huawei Confidential </a:t>
            </a:r>
          </a:p>
        </p:txBody>
      </p:sp>
      <p:pic>
        <p:nvPicPr>
          <p:cNvPr id="9" name="Picture 72" descr="新版面封面－红色"/>
          <p:cNvPicPr>
            <a:picLocks noChangeAspect="1" noChangeArrowheads="1"/>
          </p:cNvPicPr>
          <p:nvPr userDrawn="1"/>
        </p:nvPicPr>
        <p:blipFill>
          <a:blip r:embed="rId4" cstate="print"/>
          <a:srcRect l="14220" b="12488"/>
          <a:stretch>
            <a:fillRect/>
          </a:stretch>
        </p:blipFill>
        <p:spPr bwMode="auto">
          <a:xfrm>
            <a:off x="0" y="754063"/>
            <a:ext cx="9126538" cy="3840162"/>
          </a:xfrm>
          <a:prstGeom prst="rect">
            <a:avLst/>
          </a:prstGeom>
          <a:noFill/>
          <a:ln w="9525">
            <a:noFill/>
            <a:miter lim="800000"/>
            <a:headEnd/>
            <a:tailEnd/>
          </a:ln>
        </p:spPr>
      </p:pic>
      <p:sp>
        <p:nvSpPr>
          <p:cNvPr id="44102" name="Rectangle 70"/>
          <p:cNvSpPr>
            <a:spLocks noGrp="1" noChangeArrowheads="1"/>
          </p:cNvSpPr>
          <p:nvPr>
            <p:ph type="ctrTitle"/>
          </p:nvPr>
        </p:nvSpPr>
        <p:spPr>
          <a:xfrm>
            <a:off x="609608" y="1219202"/>
            <a:ext cx="6022731" cy="1470025"/>
          </a:xfrm>
        </p:spPr>
        <p:txBody>
          <a:bodyPr anchor="ctr"/>
          <a:lstStyle>
            <a:lvl1pPr algn="ctr">
              <a:defRPr sz="3600" b="0">
                <a:solidFill>
                  <a:schemeClr val="bg1"/>
                </a:solidFill>
              </a:defRPr>
            </a:lvl1pPr>
          </a:lstStyle>
          <a:p>
            <a:r>
              <a:rPr lang="en-US" altLang="zh-CN"/>
              <a:t>Click to edit Master title style</a:t>
            </a:r>
          </a:p>
        </p:txBody>
      </p:sp>
      <p:sp>
        <p:nvSpPr>
          <p:cNvPr id="44103" name="Rectangle 71"/>
          <p:cNvSpPr>
            <a:spLocks noGrp="1" noChangeArrowheads="1"/>
          </p:cNvSpPr>
          <p:nvPr>
            <p:ph type="subTitle" idx="1"/>
          </p:nvPr>
        </p:nvSpPr>
        <p:spPr>
          <a:xfrm>
            <a:off x="609600" y="2974975"/>
            <a:ext cx="5943600" cy="911225"/>
          </a:xfrm>
        </p:spPr>
        <p:txBody>
          <a:bodyPr/>
          <a:lstStyle>
            <a:lvl1pPr marL="0" indent="0" algn="ctr">
              <a:buFont typeface="Wingdings" pitchFamily="2" charset="2"/>
              <a:buNone/>
              <a:defRPr sz="2100" b="0">
                <a:solidFill>
                  <a:schemeClr val="bg1"/>
                </a:solidFill>
              </a:defRPr>
            </a:lvl1pPr>
          </a:lstStyle>
          <a:p>
            <a:r>
              <a:rPr lang="en-US" altLang="zh-CN"/>
              <a:t>Click to edit Master subtitle style</a:t>
            </a: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1E302940-CB57-420C-85B3-B73A8110166A}" type="slidenum">
              <a:rPr lang="de-DE" altLang="zh-CN"/>
              <a:pPr>
                <a:defRPr/>
              </a:pPr>
              <a:t>‹#›</a:t>
            </a:fld>
            <a:endParaRPr lang="en-GB" altLang="zh-CN"/>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7"/>
            <a:ext cx="7772400" cy="1362075"/>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132D75CE-DC91-4537-B4D1-14CB43C1DB41}" type="slidenum">
              <a:rPr lang="de-DE" altLang="zh-CN"/>
              <a:pPr>
                <a:defRPr/>
              </a:pPr>
              <a:t>‹#›</a:t>
            </a:fld>
            <a:endParaRPr lang="en-GB" altLang="zh-CN"/>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526074" y="1358906"/>
            <a:ext cx="4007826"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74586" y="1358906"/>
            <a:ext cx="4007827"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31A2E736-B917-42DD-93DB-0D797D755571}" type="slidenum">
              <a:rPr lang="de-DE" altLang="zh-CN"/>
              <a:pPr>
                <a:defRPr/>
              </a:pPr>
              <a:t>‹#›</a:t>
            </a:fld>
            <a:endParaRPr lang="en-GB" altLang="zh-CN"/>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278"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278"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10"/>
          <p:cNvSpPr>
            <a:spLocks noGrp="1" noChangeArrowheads="1"/>
          </p:cNvSpPr>
          <p:nvPr>
            <p:ph type="dt" sz="half" idx="10"/>
          </p:nvPr>
        </p:nvSpPr>
        <p:spPr>
          <a:ln/>
        </p:spPr>
        <p:txBody>
          <a:bodyPr/>
          <a:lstStyle>
            <a:lvl1pPr>
              <a:defRPr/>
            </a:lvl1pPr>
          </a:lstStyle>
          <a:p>
            <a:pPr>
              <a:defRPr/>
            </a:pPr>
            <a:r>
              <a:rPr lang="de-DE" altLang="zh-CN"/>
              <a:t>Page </a:t>
            </a:r>
            <a:fld id="{BB079CFF-6F6A-4F3D-AECE-AC950D0A8EBA}" type="slidenum">
              <a:rPr lang="de-DE" altLang="zh-CN"/>
              <a:pPr>
                <a:defRPr/>
              </a:pPr>
              <a:t>‹#›</a:t>
            </a:fld>
            <a:endParaRPr lang="en-GB" altLang="zh-CN"/>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r>
              <a:rPr lang="de-DE" altLang="zh-CN"/>
              <a:t>Page </a:t>
            </a:r>
            <a:fld id="{24B2C85B-06F4-4C29-B6D2-AA533A6BE481}" type="slidenum">
              <a:rPr lang="de-DE" altLang="zh-CN"/>
              <a:pPr>
                <a:defRPr/>
              </a:pPr>
              <a:t>‹#›</a:t>
            </a:fld>
            <a:endParaRPr lang="en-GB" altLang="zh-CN"/>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de-DE" altLang="zh-CN"/>
              <a:t>Page </a:t>
            </a:r>
            <a:fld id="{E7F78347-3442-4814-964D-C1CE4F31F0FB}" type="slidenum">
              <a:rPr lang="de-DE" altLang="zh-CN"/>
              <a:pPr>
                <a:defRPr/>
              </a:pPr>
              <a:t>‹#›</a:t>
            </a:fld>
            <a:endParaRPr lang="en-GB" altLang="zh-CN"/>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538" y="27306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7EE76147-966C-47E7-8D88-4274D49A2B04}" type="slidenum">
              <a:rPr lang="de-DE" altLang="zh-CN"/>
              <a:pPr>
                <a:defRPr/>
              </a:pPr>
              <a:t>‹#›</a:t>
            </a:fld>
            <a:endParaRPr lang="en-GB" altLang="zh-CN"/>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A7F3924F-E71C-41B8-A3B9-D2BCF70170F2}" type="slidenum">
              <a:rPr lang="de-DE" altLang="zh-CN"/>
              <a:pPr>
                <a:defRPr/>
              </a:pPr>
              <a:t>‹#›</a:t>
            </a:fld>
            <a:endParaRPr lang="en-GB"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1" y="27306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extLst/>
        </p:spPr>
        <p:txBody>
          <a:bodyPr/>
          <a:lstStyle>
            <a:lvl1pPr>
              <a:defRPr smtClean="0">
                <a:solidFill>
                  <a:schemeClr val="bg1"/>
                </a:solidFill>
              </a:defRPr>
            </a:lvl1pPr>
          </a:lstStyle>
          <a:p>
            <a:pPr>
              <a:defRPr/>
            </a:pPr>
            <a:r>
              <a:rPr lang="de-DE" altLang="zh-CN"/>
              <a:t>Page </a:t>
            </a:r>
            <a:fld id="{07BE47A5-BC19-4628-9F6A-712AACEF852D}" type="slidenum">
              <a:rPr lang="de-DE" altLang="zh-CN"/>
              <a:pPr>
                <a:defRPr/>
              </a:pPr>
              <a:t>‹#›</a:t>
            </a:fld>
            <a:endParaRPr lang="en-GB" altLang="zh-CN"/>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30DF0C42-3D95-4276-A2EC-0B1C7B303BA4}" type="slidenum">
              <a:rPr lang="de-DE" altLang="zh-CN"/>
              <a:pPr>
                <a:defRPr/>
              </a:pPr>
              <a:t>‹#›</a:t>
            </a:fld>
            <a:endParaRPr lang="en-GB" altLang="zh-CN"/>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4055" y="274655"/>
            <a:ext cx="2038350" cy="5818187"/>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526077" y="274655"/>
            <a:ext cx="5977303" cy="581818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A1C9D063-4E18-4AA4-86AE-0F2382D8CABB}" type="slidenum">
              <a:rPr lang="de-DE" altLang="zh-CN"/>
              <a:pPr>
                <a:defRPr/>
              </a:pPr>
              <a:t>‹#›</a:t>
            </a:fld>
            <a:endParaRPr lang="en-GB" altLang="zh-CN"/>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Logo"/>
          <p:cNvPicPr>
            <a:picLocks noChangeArrowheads="1"/>
          </p:cNvPicPr>
          <p:nvPr/>
        </p:nvPicPr>
        <p:blipFill>
          <a:blip r:embed="rId2" cstate="print"/>
          <a:srcRect/>
          <a:stretch>
            <a:fillRect/>
          </a:stretch>
        </p:blipFill>
        <p:spPr bwMode="auto">
          <a:xfrm>
            <a:off x="7508875" y="5578475"/>
            <a:ext cx="765175" cy="822325"/>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9144000" cy="3810000"/>
          </a:xfrm>
          <a:prstGeom prst="rect">
            <a:avLst/>
          </a:prstGeom>
          <a:noFill/>
          <a:ln w="9525">
            <a:noFill/>
            <a:miter lim="800000"/>
            <a:headEnd/>
            <a:tailEnd/>
          </a:ln>
        </p:spPr>
      </p:pic>
      <p:sp>
        <p:nvSpPr>
          <p:cNvPr id="6" name="Text Box 22"/>
          <p:cNvSpPr txBox="1">
            <a:spLocks noChangeArrowheads="1"/>
          </p:cNvSpPr>
          <p:nvPr/>
        </p:nvSpPr>
        <p:spPr bwMode="auto">
          <a:xfrm>
            <a:off x="7204075" y="4094163"/>
            <a:ext cx="1347788" cy="269875"/>
          </a:xfrm>
          <a:prstGeom prst="rect">
            <a:avLst/>
          </a:prstGeom>
          <a:noFill/>
          <a:ln w="9525">
            <a:noFill/>
            <a:miter lim="800000"/>
            <a:headEnd/>
            <a:tailEnd/>
          </a:ln>
        </p:spPr>
        <p:txBody>
          <a:bodyPr wrap="none" lIns="83859" tIns="41932" rIns="83859" bIns="41932">
            <a:spAutoFit/>
          </a:bodyPr>
          <a:lstStyle/>
          <a:p>
            <a:pPr algn="ctr" defTabSz="839788" eaLnBrk="0" hangingPunct="0">
              <a:defRPr/>
            </a:pPr>
            <a:r>
              <a:rPr lang="en-US" altLang="zh-CN" sz="1200" dirty="0">
                <a:solidFill>
                  <a:srgbClr val="FFFFFF"/>
                </a:solidFill>
                <a:ea typeface="ＭＳ Ｐゴシック" pitchFamily="34" charset="-128"/>
              </a:rPr>
              <a:t>www.huawei.com</a:t>
            </a:r>
          </a:p>
        </p:txBody>
      </p:sp>
      <p:sp>
        <p:nvSpPr>
          <p:cNvPr id="7" name="Rectangle 23"/>
          <p:cNvSpPr>
            <a:spLocks noChangeArrowheads="1"/>
          </p:cNvSpPr>
          <p:nvPr/>
        </p:nvSpPr>
        <p:spPr bwMode="auto">
          <a:xfrm>
            <a:off x="3984625" y="6207125"/>
            <a:ext cx="1514475" cy="269875"/>
          </a:xfrm>
          <a:prstGeom prst="rect">
            <a:avLst/>
          </a:prstGeom>
          <a:noFill/>
          <a:ln w="9525" algn="ctr">
            <a:noFill/>
            <a:miter lim="800000"/>
            <a:headEnd/>
            <a:tailEnd/>
          </a:ln>
        </p:spPr>
        <p:txBody>
          <a:bodyPr wrap="none" lIns="83825" tIns="41912" rIns="83825" bIns="41912">
            <a:spAutoFit/>
          </a:bodyPr>
          <a:lstStyle/>
          <a:p>
            <a:pPr defTabSz="839788" eaLnBrk="0" hangingPunct="0">
              <a:defRPr/>
            </a:pPr>
            <a:r>
              <a:rPr lang="en-US" altLang="zh-CN" sz="1200" dirty="0">
                <a:solidFill>
                  <a:srgbClr val="000000"/>
                </a:solidFill>
                <a:ea typeface="ＭＳ Ｐゴシック" pitchFamily="34" charset="-128"/>
              </a:rPr>
              <a:t>Huawei Confidential </a:t>
            </a:r>
          </a:p>
        </p:txBody>
      </p:sp>
      <p:pic>
        <p:nvPicPr>
          <p:cNvPr id="8" name="Picture 72" descr="新版面封面－红色"/>
          <p:cNvPicPr>
            <a:picLocks noChangeAspect="1" noChangeArrowheads="1"/>
          </p:cNvPicPr>
          <p:nvPr userDrawn="1"/>
        </p:nvPicPr>
        <p:blipFill>
          <a:blip r:embed="rId4" cstate="print"/>
          <a:srcRect l="14220" b="12488"/>
          <a:stretch>
            <a:fillRect/>
          </a:stretch>
        </p:blipFill>
        <p:spPr bwMode="auto">
          <a:xfrm>
            <a:off x="0" y="754063"/>
            <a:ext cx="9126538" cy="3840162"/>
          </a:xfrm>
          <a:prstGeom prst="rect">
            <a:avLst/>
          </a:prstGeom>
          <a:noFill/>
          <a:ln w="9525">
            <a:noFill/>
            <a:miter lim="800000"/>
            <a:headEnd/>
            <a:tailEnd/>
          </a:ln>
        </p:spPr>
      </p:pic>
      <p:sp>
        <p:nvSpPr>
          <p:cNvPr id="44102" name="Rectangle 70"/>
          <p:cNvSpPr>
            <a:spLocks noGrp="1" noChangeArrowheads="1"/>
          </p:cNvSpPr>
          <p:nvPr>
            <p:ph type="ctrTitle"/>
          </p:nvPr>
        </p:nvSpPr>
        <p:spPr>
          <a:xfrm>
            <a:off x="609604" y="1219202"/>
            <a:ext cx="6022731" cy="1470025"/>
          </a:xfrm>
        </p:spPr>
        <p:txBody>
          <a:bodyPr anchor="ctr"/>
          <a:lstStyle>
            <a:lvl1pPr algn="ctr">
              <a:defRPr sz="3600" b="0">
                <a:solidFill>
                  <a:schemeClr val="bg1"/>
                </a:solidFill>
              </a:defRPr>
            </a:lvl1pPr>
          </a:lstStyle>
          <a:p>
            <a:r>
              <a:rPr lang="en-US" altLang="zh-CN"/>
              <a:t>Click to edit Master title style</a:t>
            </a:r>
          </a:p>
        </p:txBody>
      </p:sp>
      <p:sp>
        <p:nvSpPr>
          <p:cNvPr id="44103" name="Rectangle 71"/>
          <p:cNvSpPr>
            <a:spLocks noGrp="1" noChangeArrowheads="1"/>
          </p:cNvSpPr>
          <p:nvPr>
            <p:ph type="subTitle" idx="1"/>
          </p:nvPr>
        </p:nvSpPr>
        <p:spPr>
          <a:xfrm>
            <a:off x="609600" y="2974975"/>
            <a:ext cx="5943600" cy="911225"/>
          </a:xfrm>
        </p:spPr>
        <p:txBody>
          <a:bodyPr/>
          <a:lstStyle>
            <a:lvl1pPr marL="0" indent="0" algn="ctr">
              <a:buFont typeface="Wingdings" pitchFamily="2" charset="2"/>
              <a:buNone/>
              <a:defRPr sz="2100" b="0">
                <a:solidFill>
                  <a:schemeClr val="bg1"/>
                </a:solidFill>
              </a:defRPr>
            </a:lvl1pPr>
          </a:lstStyle>
          <a:p>
            <a:r>
              <a:rPr lang="en-US" altLang="zh-CN"/>
              <a:t>Click to edit Master subtitle style</a:t>
            </a: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311991D4-C40D-45C1-968F-D5AE4D744FAA}" type="slidenum">
              <a:rPr lang="de-DE" altLang="zh-CN"/>
              <a:pPr>
                <a:defRPr/>
              </a:pPr>
              <a:t>‹#›</a:t>
            </a:fld>
            <a:endParaRPr lang="en-GB" altLang="zh-CN"/>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9"/>
            <a:ext cx="7772400" cy="1362075"/>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8EEBE3A9-A3F7-4C7A-B909-4A769987980D}" type="slidenum">
              <a:rPr lang="de-DE" altLang="zh-CN"/>
              <a:pPr>
                <a:defRPr/>
              </a:pPr>
              <a:t>‹#›</a:t>
            </a:fld>
            <a:endParaRPr lang="en-GB" altLang="zh-CN"/>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526074" y="1358906"/>
            <a:ext cx="4007826"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74582" y="1358906"/>
            <a:ext cx="4007827"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609FB5CA-AF39-4C5B-AC43-D9A16152DA80}" type="slidenum">
              <a:rPr lang="de-DE" altLang="zh-CN"/>
              <a:pPr>
                <a:defRPr/>
              </a:pPr>
              <a:t>‹#›</a:t>
            </a:fld>
            <a:endParaRPr lang="en-GB" altLang="zh-CN"/>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27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27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10"/>
          <p:cNvSpPr>
            <a:spLocks noGrp="1" noChangeArrowheads="1"/>
          </p:cNvSpPr>
          <p:nvPr>
            <p:ph type="dt" sz="half" idx="10"/>
          </p:nvPr>
        </p:nvSpPr>
        <p:spPr>
          <a:ln/>
        </p:spPr>
        <p:txBody>
          <a:bodyPr/>
          <a:lstStyle>
            <a:lvl1pPr>
              <a:defRPr/>
            </a:lvl1pPr>
          </a:lstStyle>
          <a:p>
            <a:pPr>
              <a:defRPr/>
            </a:pPr>
            <a:r>
              <a:rPr lang="de-DE" altLang="zh-CN"/>
              <a:t>Page </a:t>
            </a:r>
            <a:fld id="{B5C1F219-F209-45DD-9662-39BC65D1E8B3}" type="slidenum">
              <a:rPr lang="de-DE" altLang="zh-CN"/>
              <a:pPr>
                <a:defRPr/>
              </a:pPr>
              <a:t>‹#›</a:t>
            </a:fld>
            <a:endParaRPr lang="en-GB" altLang="zh-CN"/>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r>
              <a:rPr lang="de-DE" altLang="zh-CN"/>
              <a:t>Page </a:t>
            </a:r>
            <a:fld id="{F8D74929-E8A3-4AD6-A14E-970D1476F072}" type="slidenum">
              <a:rPr lang="de-DE" altLang="zh-CN"/>
              <a:pPr>
                <a:defRPr/>
              </a:pPr>
              <a:t>‹#›</a:t>
            </a:fld>
            <a:endParaRPr lang="en-GB" altLang="zh-CN"/>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de-DE" altLang="zh-CN"/>
              <a:t>Page </a:t>
            </a:r>
            <a:fld id="{1EB76EBF-1630-42AA-A165-82CA72CE9B8B}" type="slidenum">
              <a:rPr lang="de-DE" altLang="zh-CN"/>
              <a:pPr>
                <a:defRPr/>
              </a:pPr>
              <a:t>‹#›</a:t>
            </a:fld>
            <a:endParaRPr lang="en-GB" altLang="zh-CN"/>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35"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538" y="27305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4"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FC9AEDEE-5E41-4239-88AE-DD95E36A9E87}" type="slidenum">
              <a:rPr lang="de-DE" altLang="zh-CN"/>
              <a:pPr>
                <a:defRPr/>
              </a:pPr>
              <a:t>‹#›</a:t>
            </a:fld>
            <a:endParaRPr lang="en-GB"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dirty="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extLst/>
        </p:spPr>
        <p:txBody>
          <a:bodyPr/>
          <a:lstStyle>
            <a:lvl1pPr>
              <a:defRPr smtClean="0">
                <a:solidFill>
                  <a:schemeClr val="bg1"/>
                </a:solidFill>
              </a:defRPr>
            </a:lvl1pPr>
          </a:lstStyle>
          <a:p>
            <a:pPr>
              <a:defRPr/>
            </a:pPr>
            <a:r>
              <a:rPr lang="de-DE" altLang="zh-CN"/>
              <a:t>Page </a:t>
            </a:r>
            <a:fld id="{04B154D8-9B7F-4F63-8D59-60FC9E8C4CD0}" type="slidenum">
              <a:rPr lang="de-DE" altLang="zh-CN"/>
              <a:pPr>
                <a:defRPr/>
              </a:pPr>
              <a:t>‹#›</a:t>
            </a:fld>
            <a:endParaRPr lang="en-GB" altLang="zh-CN"/>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de-DE" altLang="zh-CN"/>
              <a:t>Page </a:t>
            </a:r>
            <a:fld id="{D0EEBA51-79EE-4267-9FE7-8520268210C9}" type="slidenum">
              <a:rPr lang="de-DE" altLang="zh-CN"/>
              <a:pPr>
                <a:defRPr/>
              </a:pPr>
              <a:t>‹#›</a:t>
            </a:fld>
            <a:endParaRPr lang="en-GB" altLang="zh-CN"/>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D4E9CDF6-E8D5-4B27-ADB5-77C007733457}" type="slidenum">
              <a:rPr lang="de-DE" altLang="zh-CN"/>
              <a:pPr>
                <a:defRPr/>
              </a:pPr>
              <a:t>‹#›</a:t>
            </a:fld>
            <a:endParaRPr lang="en-GB" altLang="zh-CN"/>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4055" y="274647"/>
            <a:ext cx="2038350" cy="5818187"/>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526077" y="274647"/>
            <a:ext cx="5977303" cy="581818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t>Page </a:t>
            </a:r>
            <a:fld id="{C5B9D9D3-D4DD-4E2D-B425-4D73387DB189}" type="slidenum">
              <a:rPr lang="de-DE" altLang="zh-CN"/>
              <a:pPr>
                <a:defRPr/>
              </a:pPr>
              <a:t>‹#›</a:t>
            </a:fld>
            <a:endParaRPr lang="en-GB" altLang="zh-CN"/>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2.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2.pn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image" Target="../media/image2.png"/><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5.jpe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4.pn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image" Target="../media/image15.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5" Type="http://schemas.openxmlformats.org/officeDocument/2006/relationships/image" Target="../media/image17.png"/><Relationship Id="rId4" Type="http://schemas.openxmlformats.org/officeDocument/2006/relationships/image" Target="../media/image16.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image" Target="../media/image8.png"/><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6.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image" Target="../media/image5.jpe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7.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image" Target="../media/image19.png"/><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8.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image" Target="../media/image19.png"/><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9.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image" Target="../media/image1.jpeg"/><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20.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image" Target="../media/image9.png"/><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1.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image" Target="../media/image20.png"/><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22.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11.png"/><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theme" Target="../theme/theme23.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image" Target="../media/image1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slideLayout" Target="../slideLayouts/slideLayout264.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6" Type="http://schemas.openxmlformats.org/officeDocument/2006/relationships/image" Target="../media/image12.png"/><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5" Type="http://schemas.openxmlformats.org/officeDocument/2006/relationships/image" Target="../media/image11.png"/><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9.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9.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89.xml"/><Relationship Id="rId7" Type="http://schemas.openxmlformats.org/officeDocument/2006/relationships/image" Target="../media/image9.png"/><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theme" Target="../theme/theme27.xml"/><Relationship Id="rId5" Type="http://schemas.openxmlformats.org/officeDocument/2006/relationships/slideLayout" Target="../slideLayouts/slideLayout291.xml"/><Relationship Id="rId4" Type="http://schemas.openxmlformats.org/officeDocument/2006/relationships/slideLayout" Target="../slideLayouts/slideLayout290.xml"/></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slideLayout" Target="../slideLayouts/slideLayout294.xml"/><Relationship Id="rId7" Type="http://schemas.openxmlformats.org/officeDocument/2006/relationships/image" Target="../media/image21.jpeg"/><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theme" Target="../theme/theme28.xml"/><Relationship Id="rId5" Type="http://schemas.openxmlformats.org/officeDocument/2006/relationships/slideLayout" Target="../slideLayouts/slideLayout296.xml"/><Relationship Id="rId10" Type="http://schemas.openxmlformats.org/officeDocument/2006/relationships/image" Target="../media/image24.wmf"/><Relationship Id="rId4" Type="http://schemas.openxmlformats.org/officeDocument/2006/relationships/slideLayout" Target="../slideLayouts/slideLayout295.xml"/><Relationship Id="rId9" Type="http://schemas.openxmlformats.org/officeDocument/2006/relationships/image" Target="../media/image2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8.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9.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1.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4.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内页"/>
          <p:cNvPicPr>
            <a:picLocks noChangeAspect="1" noChangeArrowheads="1"/>
          </p:cNvPicPr>
          <p:nvPr/>
        </p:nvPicPr>
        <p:blipFill>
          <a:blip r:embed="rId15" cstate="print"/>
          <a:srcRect/>
          <a:stretch>
            <a:fillRect/>
          </a:stretch>
        </p:blipFill>
        <p:spPr bwMode="auto">
          <a:xfrm>
            <a:off x="0" y="6229350"/>
            <a:ext cx="9144000" cy="631825"/>
          </a:xfrm>
          <a:prstGeom prst="rect">
            <a:avLst/>
          </a:prstGeom>
          <a:noFill/>
          <a:ln w="9525">
            <a:noFill/>
            <a:miter lim="800000"/>
            <a:headEnd/>
            <a:tailEnd/>
          </a:ln>
        </p:spPr>
      </p:pic>
      <p:sp>
        <p:nvSpPr>
          <p:cNvPr id="84" name="文本框 8"/>
          <p:cNvSpPr txBox="1">
            <a:spLocks noChangeArrowheads="1"/>
          </p:cNvSpPr>
          <p:nvPr/>
        </p:nvSpPr>
        <p:spPr bwMode="auto">
          <a:xfrm>
            <a:off x="652463" y="6438900"/>
            <a:ext cx="2613025" cy="265113"/>
          </a:xfrm>
          <a:prstGeom prst="rect">
            <a:avLst/>
          </a:prstGeom>
          <a:noFill/>
          <a:ln>
            <a:noFill/>
          </a:ln>
          <a:extLst/>
        </p:spPr>
        <p:txBody>
          <a:bodyPr wrap="none" lIns="79956" tIns="39979" rIns="79956" bIns="39979">
            <a:spAutoFit/>
          </a:bodyPr>
          <a:lstStyle/>
          <a:p>
            <a:pPr defTabSz="801688" eaLnBrk="0" hangingPunct="0">
              <a:defRPr/>
            </a:pPr>
            <a:r>
              <a:rPr lang="en-US" altLang="zh-CN" sz="1200">
                <a:solidFill>
                  <a:schemeClr val="tx1"/>
                </a:solidFill>
                <a:latin typeface="FrutigerNext LT Bold"/>
                <a:ea typeface="MS PGothic" pitchFamily="34" charset="-128"/>
              </a:rPr>
              <a:t>HUAWEI TECHNOLOGIES CO., LTD.</a:t>
            </a:r>
            <a:endParaRPr lang="en-US" altLang="zh-CN" sz="2200">
              <a:solidFill>
                <a:schemeClr val="tx1"/>
              </a:solidFill>
              <a:latin typeface="Arial" pitchFamily="34" charset="0"/>
              <a:ea typeface="MS PGothic" pitchFamily="34" charset="-128"/>
            </a:endParaRPr>
          </a:p>
        </p:txBody>
      </p:sp>
      <p:pic>
        <p:nvPicPr>
          <p:cNvPr id="1028" name="图片 9" descr="8"/>
          <p:cNvPicPr>
            <a:picLocks noChangeAspect="1" noChangeArrowheads="1"/>
          </p:cNvPicPr>
          <p:nvPr/>
        </p:nvPicPr>
        <p:blipFill>
          <a:blip r:embed="rId16" cstate="print"/>
          <a:srcRect/>
          <a:stretch>
            <a:fillRect/>
          </a:stretch>
        </p:blipFill>
        <p:spPr bwMode="auto">
          <a:xfrm>
            <a:off x="7508875" y="6399213"/>
            <a:ext cx="1311275" cy="312737"/>
          </a:xfrm>
          <a:prstGeom prst="rect">
            <a:avLst/>
          </a:prstGeom>
          <a:noFill/>
          <a:ln w="9525">
            <a:noFill/>
            <a:miter lim="800000"/>
            <a:headEnd/>
            <a:tailEnd/>
          </a:ln>
        </p:spPr>
      </p:pic>
      <p:sp>
        <p:nvSpPr>
          <p:cNvPr id="1029" name="日期占位符 10"/>
          <p:cNvSpPr>
            <a:spLocks noGrp="1" noChangeArrowheads="1"/>
          </p:cNvSpPr>
          <p:nvPr>
            <p:ph type="dt" sz="half" idx="2"/>
          </p:nvPr>
        </p:nvSpPr>
        <p:spPr bwMode="auto">
          <a:xfrm>
            <a:off x="6361113" y="6489700"/>
            <a:ext cx="2097087" cy="455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B23E718E-679A-453A-87CF-D1E027C5CAA6}" type="slidenum">
              <a:rPr lang="de-DE" altLang="zh-CN"/>
              <a:pPr>
                <a:defRPr/>
              </a:pPr>
              <a:t>‹#›</a:t>
            </a:fld>
            <a:endParaRPr lang="en-GB" altLang="zh-CN"/>
          </a:p>
        </p:txBody>
      </p:sp>
      <p:sp>
        <p:nvSpPr>
          <p:cNvPr id="1030" name="矩形 21"/>
          <p:cNvSpPr>
            <a:spLocks noChangeArrowheads="1"/>
          </p:cNvSpPr>
          <p:nvPr/>
        </p:nvSpPr>
        <p:spPr bwMode="auto">
          <a:xfrm>
            <a:off x="3892550" y="6438900"/>
            <a:ext cx="1643063" cy="265113"/>
          </a:xfrm>
          <a:prstGeom prst="rect">
            <a:avLst/>
          </a:prstGeom>
          <a:noFill/>
          <a:ln w="9525" algn="ctr">
            <a:noFill/>
            <a:miter lim="800000"/>
            <a:headEnd/>
            <a:tailEnd/>
          </a:ln>
        </p:spPr>
        <p:txBody>
          <a:bodyPr wrap="none" lIns="79924" tIns="39960" rIns="79924" bIns="39960">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Tree>
  </p:cSld>
  <p:clrMap bg1="lt1" tx1="dk1" bg2="lt2" tx2="dk2" accent1="accent1" accent2="accent2" accent3="accent3" accent4="accent4" accent5="accent5" accent6="accent6" hlink="hlink" folHlink="folHlink"/>
  <p:sldLayoutIdLst>
    <p:sldLayoutId id="2147491620" r:id="rId1"/>
    <p:sldLayoutId id="2147491621" r:id="rId2"/>
    <p:sldLayoutId id="2147491622" r:id="rId3"/>
    <p:sldLayoutId id="2147491623" r:id="rId4"/>
    <p:sldLayoutId id="2147491624" r:id="rId5"/>
    <p:sldLayoutId id="2147491625" r:id="rId6"/>
    <p:sldLayoutId id="2147491626" r:id="rId7"/>
    <p:sldLayoutId id="2147491627" r:id="rId8"/>
    <p:sldLayoutId id="2147491628" r:id="rId9"/>
    <p:sldLayoutId id="2147491629" r:id="rId10"/>
    <p:sldLayoutId id="2147491630" r:id="rId11"/>
    <p:sldLayoutId id="2147491631" r:id="rId12"/>
    <p:sldLayoutId id="2147491632" r:id="rId13"/>
  </p:sldLayoutIdLst>
  <p:transition>
    <p:fade/>
  </p:transition>
  <p:timing>
    <p:tnLst>
      <p:par>
        <p:cTn id="1" dur="indefinite" restart="never" nodeType="tmRoot"/>
      </p:par>
    </p:tnLst>
  </p:timing>
  <p:hf sldNum="0" hdr="0" ftr="0"/>
  <p:txStyles>
    <p:titleStyle>
      <a:lvl1pPr algn="l" defTabSz="801688" rtl="0" eaLnBrk="0" fontAlgn="base" hangingPunct="0">
        <a:spcBef>
          <a:spcPct val="0"/>
        </a:spcBef>
        <a:spcAft>
          <a:spcPct val="0"/>
        </a:spcAft>
        <a:defRPr sz="3400">
          <a:solidFill>
            <a:srgbClr val="990000"/>
          </a:solidFill>
          <a:latin typeface="+mj-lt"/>
          <a:ea typeface="黑体" pitchFamily="2" charset="-122"/>
          <a:cs typeface="+mj-cs"/>
        </a:defRPr>
      </a:lvl1pPr>
      <a:lvl2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2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6pPr>
      <a:lvl7pPr marL="9144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7pPr>
      <a:lvl8pPr marL="13716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8pPr>
      <a:lvl9pPr marL="18288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sz="2800">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mj-lt"/>
          <a:ea typeface="+mn-ea"/>
        </a:defRPr>
      </a:lvl4pPr>
      <a:lvl5pPr marL="1803400" indent="-201613" algn="l" defTabSz="801688"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6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5" descr="内页"/>
          <p:cNvPicPr>
            <a:picLocks noChangeAspect="1" noChangeArrowheads="1"/>
          </p:cNvPicPr>
          <p:nvPr/>
        </p:nvPicPr>
        <p:blipFill>
          <a:blip r:embed="rId14" cstate="print"/>
          <a:srcRect/>
          <a:stretch>
            <a:fillRect/>
          </a:stretch>
        </p:blipFill>
        <p:spPr bwMode="auto">
          <a:xfrm>
            <a:off x="0" y="6229350"/>
            <a:ext cx="9144000" cy="631825"/>
          </a:xfrm>
          <a:prstGeom prst="rect">
            <a:avLst/>
          </a:prstGeom>
          <a:noFill/>
          <a:ln w="9525">
            <a:noFill/>
            <a:miter lim="800000"/>
            <a:headEnd/>
            <a:tailEnd/>
          </a:ln>
        </p:spPr>
      </p:pic>
      <p:sp>
        <p:nvSpPr>
          <p:cNvPr id="8" name="文本框 8"/>
          <p:cNvSpPr txBox="1">
            <a:spLocks noChangeArrowheads="1"/>
          </p:cNvSpPr>
          <p:nvPr/>
        </p:nvSpPr>
        <p:spPr bwMode="auto">
          <a:xfrm>
            <a:off x="652463" y="6438900"/>
            <a:ext cx="2613025" cy="265113"/>
          </a:xfrm>
          <a:prstGeom prst="rect">
            <a:avLst/>
          </a:prstGeom>
          <a:noFill/>
          <a:ln>
            <a:noFill/>
          </a:ln>
          <a:extLst/>
        </p:spPr>
        <p:txBody>
          <a:bodyPr wrap="none" lIns="79956" tIns="39979" rIns="79956" bIns="39979">
            <a:spAutoFit/>
          </a:bodyPr>
          <a:lstStyle/>
          <a:p>
            <a:pPr defTabSz="801688" eaLnBrk="0" hangingPunct="0">
              <a:defRPr/>
            </a:pPr>
            <a:r>
              <a:rPr lang="en-US" altLang="zh-CN" sz="1200">
                <a:solidFill>
                  <a:schemeClr val="tx1"/>
                </a:solidFill>
                <a:latin typeface="FrutigerNext LT Bold"/>
                <a:ea typeface="MS PGothic" pitchFamily="34" charset="-128"/>
              </a:rPr>
              <a:t>HUAWEI TECHNOLOGIES CO., LTD.</a:t>
            </a:r>
            <a:endParaRPr lang="en-US" altLang="zh-CN" sz="2200">
              <a:solidFill>
                <a:schemeClr val="tx1"/>
              </a:solidFill>
              <a:latin typeface="Arial" pitchFamily="34" charset="0"/>
              <a:ea typeface="MS PGothic" pitchFamily="34" charset="-128"/>
            </a:endParaRPr>
          </a:p>
        </p:txBody>
      </p:sp>
      <p:pic>
        <p:nvPicPr>
          <p:cNvPr id="10244" name="图片 9" descr="8"/>
          <p:cNvPicPr>
            <a:picLocks noChangeAspect="1" noChangeArrowheads="1"/>
          </p:cNvPicPr>
          <p:nvPr/>
        </p:nvPicPr>
        <p:blipFill>
          <a:blip r:embed="rId15" cstate="print"/>
          <a:srcRect/>
          <a:stretch>
            <a:fillRect/>
          </a:stretch>
        </p:blipFill>
        <p:spPr bwMode="auto">
          <a:xfrm>
            <a:off x="7508875" y="6399213"/>
            <a:ext cx="1311275" cy="312737"/>
          </a:xfrm>
          <a:prstGeom prst="rect">
            <a:avLst/>
          </a:prstGeom>
          <a:noFill/>
          <a:ln w="9525">
            <a:noFill/>
            <a:miter lim="800000"/>
            <a:headEnd/>
            <a:tailEnd/>
          </a:ln>
        </p:spPr>
      </p:pic>
      <p:sp>
        <p:nvSpPr>
          <p:cNvPr id="10245" name="日期占位符 10"/>
          <p:cNvSpPr>
            <a:spLocks noGrp="1" noChangeArrowheads="1"/>
          </p:cNvSpPr>
          <p:nvPr>
            <p:ph type="dt" sz="half" idx="2"/>
          </p:nvPr>
        </p:nvSpPr>
        <p:spPr bwMode="auto">
          <a:xfrm>
            <a:off x="6361113" y="6489700"/>
            <a:ext cx="2097087" cy="455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50269512-698C-4447-A07D-AA5D23FB117D}" type="slidenum">
              <a:rPr lang="de-DE" altLang="zh-CN"/>
              <a:pPr>
                <a:defRPr/>
              </a:pPr>
              <a:t>‹#›</a:t>
            </a:fld>
            <a:endParaRPr lang="en-GB" altLang="zh-CN"/>
          </a:p>
        </p:txBody>
      </p:sp>
      <p:sp>
        <p:nvSpPr>
          <p:cNvPr id="10246" name="矩形 21"/>
          <p:cNvSpPr>
            <a:spLocks noChangeArrowheads="1"/>
          </p:cNvSpPr>
          <p:nvPr/>
        </p:nvSpPr>
        <p:spPr bwMode="auto">
          <a:xfrm>
            <a:off x="3892550" y="6438900"/>
            <a:ext cx="1643063" cy="265113"/>
          </a:xfrm>
          <a:prstGeom prst="rect">
            <a:avLst/>
          </a:prstGeom>
          <a:noFill/>
          <a:ln w="9525" algn="ctr">
            <a:noFill/>
            <a:miter lim="800000"/>
            <a:headEnd/>
            <a:tailEnd/>
          </a:ln>
        </p:spPr>
        <p:txBody>
          <a:bodyPr wrap="none" lIns="79924" tIns="39960" rIns="79924" bIns="39960">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Tree>
  </p:cSld>
  <p:clrMap bg1="lt1" tx1="dk1" bg2="lt2" tx2="dk2" accent1="accent1" accent2="accent2" accent3="accent3" accent4="accent4" accent5="accent5" accent6="accent6" hlink="hlink" folHlink="folHlink"/>
  <p:sldLayoutIdLst>
    <p:sldLayoutId id="2147491651" r:id="rId1"/>
    <p:sldLayoutId id="2147491652" r:id="rId2"/>
    <p:sldLayoutId id="2147491653" r:id="rId3"/>
    <p:sldLayoutId id="2147491654" r:id="rId4"/>
    <p:sldLayoutId id="2147491655" r:id="rId5"/>
    <p:sldLayoutId id="2147491656" r:id="rId6"/>
    <p:sldLayoutId id="2147491657" r:id="rId7"/>
    <p:sldLayoutId id="2147491658" r:id="rId8"/>
    <p:sldLayoutId id="2147491659" r:id="rId9"/>
    <p:sldLayoutId id="2147491660" r:id="rId10"/>
    <p:sldLayoutId id="2147491661" r:id="rId11"/>
    <p:sldLayoutId id="2147491662" r:id="rId12"/>
  </p:sldLayoutIdLst>
  <p:transition>
    <p:fade/>
  </p:transition>
  <p:timing>
    <p:tnLst>
      <p:par>
        <p:cTn id="1" dur="indefinite" restart="never" nodeType="tmRoot"/>
      </p:par>
    </p:tnLst>
  </p:timing>
  <p:txStyles>
    <p:titleStyle>
      <a:lvl1pPr algn="l" defTabSz="800100" rtl="0" eaLnBrk="0" fontAlgn="base" hangingPunct="0">
        <a:spcBef>
          <a:spcPct val="0"/>
        </a:spcBef>
        <a:spcAft>
          <a:spcPct val="0"/>
        </a:spcAft>
        <a:defRPr sz="3100">
          <a:solidFill>
            <a:srgbClr val="990000"/>
          </a:solidFill>
          <a:latin typeface="+mj-lt"/>
          <a:ea typeface="黑体" pitchFamily="2" charset="-122"/>
          <a:cs typeface="+mj-cs"/>
        </a:defRPr>
      </a:lvl1pPr>
      <a:lvl2pPr algn="l" defTabSz="800100" rtl="0" eaLnBrk="0" fontAlgn="base" hangingPunct="0">
        <a:spcBef>
          <a:spcPct val="0"/>
        </a:spcBef>
        <a:spcAft>
          <a:spcPct val="0"/>
        </a:spcAft>
        <a:defRPr sz="3100">
          <a:solidFill>
            <a:srgbClr val="990000"/>
          </a:solidFill>
          <a:latin typeface="FrutigerNext LT Medium" pitchFamily="34" charset="0"/>
          <a:ea typeface="黑体" pitchFamily="2" charset="-122"/>
        </a:defRPr>
      </a:lvl2pPr>
      <a:lvl3pPr algn="l" defTabSz="800100" rtl="0" eaLnBrk="0" fontAlgn="base" hangingPunct="0">
        <a:spcBef>
          <a:spcPct val="0"/>
        </a:spcBef>
        <a:spcAft>
          <a:spcPct val="0"/>
        </a:spcAft>
        <a:defRPr sz="3100">
          <a:solidFill>
            <a:srgbClr val="990000"/>
          </a:solidFill>
          <a:latin typeface="FrutigerNext LT Medium" pitchFamily="34" charset="0"/>
          <a:ea typeface="黑体" pitchFamily="2" charset="-122"/>
        </a:defRPr>
      </a:lvl3pPr>
      <a:lvl4pPr algn="l" defTabSz="800100" rtl="0" eaLnBrk="0" fontAlgn="base" hangingPunct="0">
        <a:spcBef>
          <a:spcPct val="0"/>
        </a:spcBef>
        <a:spcAft>
          <a:spcPct val="0"/>
        </a:spcAft>
        <a:defRPr sz="3100">
          <a:solidFill>
            <a:srgbClr val="990000"/>
          </a:solidFill>
          <a:latin typeface="FrutigerNext LT Medium" pitchFamily="34" charset="0"/>
          <a:ea typeface="黑体" pitchFamily="2" charset="-122"/>
        </a:defRPr>
      </a:lvl4pPr>
      <a:lvl5pPr algn="l" defTabSz="800100" rtl="0" eaLnBrk="0" fontAlgn="base" hangingPunct="0">
        <a:spcBef>
          <a:spcPct val="0"/>
        </a:spcBef>
        <a:spcAft>
          <a:spcPct val="0"/>
        </a:spcAft>
        <a:defRPr sz="3100">
          <a:solidFill>
            <a:srgbClr val="990000"/>
          </a:solidFill>
          <a:latin typeface="FrutigerNext LT Medium" pitchFamily="34" charset="0"/>
          <a:ea typeface="黑体" pitchFamily="2" charset="-122"/>
        </a:defRPr>
      </a:lvl5pPr>
      <a:lvl6pPr marL="457109" algn="l" defTabSz="801528" rtl="0" fontAlgn="base">
        <a:spcBef>
          <a:spcPct val="0"/>
        </a:spcBef>
        <a:spcAft>
          <a:spcPct val="0"/>
        </a:spcAft>
        <a:defRPr sz="3100">
          <a:solidFill>
            <a:srgbClr val="990000"/>
          </a:solidFill>
          <a:latin typeface="FrutigerNext LT Medium" pitchFamily="34" charset="0"/>
          <a:ea typeface="黑体" pitchFamily="2" charset="-122"/>
        </a:defRPr>
      </a:lvl6pPr>
      <a:lvl7pPr marL="914217" algn="l" defTabSz="801528" rtl="0" fontAlgn="base">
        <a:spcBef>
          <a:spcPct val="0"/>
        </a:spcBef>
        <a:spcAft>
          <a:spcPct val="0"/>
        </a:spcAft>
        <a:defRPr sz="3100">
          <a:solidFill>
            <a:srgbClr val="990000"/>
          </a:solidFill>
          <a:latin typeface="FrutigerNext LT Medium" pitchFamily="34" charset="0"/>
          <a:ea typeface="黑体" pitchFamily="2" charset="-122"/>
        </a:defRPr>
      </a:lvl7pPr>
      <a:lvl8pPr marL="1371326" algn="l" defTabSz="801528" rtl="0" fontAlgn="base">
        <a:spcBef>
          <a:spcPct val="0"/>
        </a:spcBef>
        <a:spcAft>
          <a:spcPct val="0"/>
        </a:spcAft>
        <a:defRPr sz="3100">
          <a:solidFill>
            <a:srgbClr val="990000"/>
          </a:solidFill>
          <a:latin typeface="FrutigerNext LT Medium" pitchFamily="34" charset="0"/>
          <a:ea typeface="黑体" pitchFamily="2" charset="-122"/>
        </a:defRPr>
      </a:lvl8pPr>
      <a:lvl9pPr marL="1828434" algn="l" defTabSz="801528" rtl="0" fontAlgn="base">
        <a:spcBef>
          <a:spcPct val="0"/>
        </a:spcBef>
        <a:spcAft>
          <a:spcPct val="0"/>
        </a:spcAft>
        <a:defRPr sz="3100">
          <a:solidFill>
            <a:srgbClr val="990000"/>
          </a:solidFill>
          <a:latin typeface="FrutigerNext LT Medium" pitchFamily="34" charset="0"/>
          <a:ea typeface="黑体" pitchFamily="2" charset="-122"/>
        </a:defRPr>
      </a:lvl9pPr>
    </p:titleStyle>
    <p:bodyStyle>
      <a:lvl1pPr marL="298450" indent="-298450" algn="l" defTabSz="800100"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mn-lt"/>
          <a:ea typeface="+mn-ea"/>
          <a:cs typeface="+mn-cs"/>
        </a:defRPr>
      </a:lvl1pPr>
      <a:lvl2pPr marL="650875" indent="-249238" algn="l" defTabSz="800100"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mn-lt"/>
          <a:ea typeface="+mn-ea"/>
        </a:defRPr>
      </a:lvl2pPr>
      <a:lvl3pPr marL="1001713" indent="-200025" algn="l" defTabSz="800100"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0100" rtl="0" eaLnBrk="0" fontAlgn="base" hangingPunct="0">
        <a:lnSpc>
          <a:spcPct val="140000"/>
        </a:lnSpc>
        <a:spcBef>
          <a:spcPct val="0"/>
        </a:spcBef>
        <a:spcAft>
          <a:spcPct val="0"/>
        </a:spcAft>
        <a:buChar char="–"/>
        <a:defRPr sz="1400">
          <a:solidFill>
            <a:schemeClr val="tx1"/>
          </a:solidFill>
          <a:latin typeface="+mj-lt"/>
          <a:ea typeface="+mn-ea"/>
        </a:defRPr>
      </a:lvl4pPr>
      <a:lvl5pPr marL="1801813" indent="-198438" algn="l" defTabSz="800100"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148"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256"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4365"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1474"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5" descr="内页"/>
          <p:cNvPicPr>
            <a:picLocks noChangeAspect="1" noChangeArrowheads="1"/>
          </p:cNvPicPr>
          <p:nvPr/>
        </p:nvPicPr>
        <p:blipFill>
          <a:blip r:embed="rId14" cstate="print"/>
          <a:srcRect/>
          <a:stretch>
            <a:fillRect/>
          </a:stretch>
        </p:blipFill>
        <p:spPr bwMode="auto">
          <a:xfrm>
            <a:off x="0" y="6229350"/>
            <a:ext cx="9144000" cy="631825"/>
          </a:xfrm>
          <a:prstGeom prst="rect">
            <a:avLst/>
          </a:prstGeom>
          <a:noFill/>
          <a:ln w="9525">
            <a:noFill/>
            <a:miter lim="800000"/>
            <a:headEnd/>
            <a:tailEnd/>
          </a:ln>
        </p:spPr>
      </p:pic>
      <p:sp>
        <p:nvSpPr>
          <p:cNvPr id="79" name="文本框 8"/>
          <p:cNvSpPr txBox="1">
            <a:spLocks noChangeArrowheads="1"/>
          </p:cNvSpPr>
          <p:nvPr/>
        </p:nvSpPr>
        <p:spPr bwMode="auto">
          <a:xfrm>
            <a:off x="652463" y="6438900"/>
            <a:ext cx="2613025" cy="265113"/>
          </a:xfrm>
          <a:prstGeom prst="rect">
            <a:avLst/>
          </a:prstGeom>
          <a:noFill/>
          <a:ln>
            <a:noFill/>
          </a:ln>
          <a:extLst/>
        </p:spPr>
        <p:txBody>
          <a:bodyPr wrap="none" lIns="79956" tIns="39979" rIns="79956" bIns="39979">
            <a:spAutoFit/>
          </a:bodyPr>
          <a:lstStyle/>
          <a:p>
            <a:pPr defTabSz="801688" eaLnBrk="0" hangingPunct="0">
              <a:defRPr/>
            </a:pPr>
            <a:r>
              <a:rPr lang="en-US" altLang="zh-CN" sz="1200">
                <a:solidFill>
                  <a:schemeClr val="tx1"/>
                </a:solidFill>
                <a:latin typeface="FrutigerNext LT Bold"/>
                <a:ea typeface="MS PGothic" pitchFamily="34" charset="-128"/>
              </a:rPr>
              <a:t>HUAWEI TECHNOLOGIES CO., LTD.</a:t>
            </a:r>
            <a:endParaRPr lang="en-US" altLang="zh-CN" sz="2200">
              <a:solidFill>
                <a:schemeClr val="tx1"/>
              </a:solidFill>
              <a:latin typeface="Arial" pitchFamily="34" charset="0"/>
              <a:ea typeface="MS PGothic" pitchFamily="34" charset="-128"/>
            </a:endParaRPr>
          </a:p>
        </p:txBody>
      </p:sp>
      <p:pic>
        <p:nvPicPr>
          <p:cNvPr id="11268" name="图片 9" descr="8"/>
          <p:cNvPicPr>
            <a:picLocks noChangeAspect="1" noChangeArrowheads="1"/>
          </p:cNvPicPr>
          <p:nvPr/>
        </p:nvPicPr>
        <p:blipFill>
          <a:blip r:embed="rId15" cstate="print"/>
          <a:srcRect/>
          <a:stretch>
            <a:fillRect/>
          </a:stretch>
        </p:blipFill>
        <p:spPr bwMode="auto">
          <a:xfrm>
            <a:off x="7508875" y="6399213"/>
            <a:ext cx="1311275" cy="312737"/>
          </a:xfrm>
          <a:prstGeom prst="rect">
            <a:avLst/>
          </a:prstGeom>
          <a:noFill/>
          <a:ln w="9525">
            <a:noFill/>
            <a:miter lim="800000"/>
            <a:headEnd/>
            <a:tailEnd/>
          </a:ln>
        </p:spPr>
      </p:pic>
      <p:sp>
        <p:nvSpPr>
          <p:cNvPr id="11269" name="日期占位符 10"/>
          <p:cNvSpPr>
            <a:spLocks noGrp="1" noChangeArrowheads="1"/>
          </p:cNvSpPr>
          <p:nvPr>
            <p:ph type="dt" sz="half" idx="2"/>
          </p:nvPr>
        </p:nvSpPr>
        <p:spPr bwMode="auto">
          <a:xfrm>
            <a:off x="6361113" y="6489700"/>
            <a:ext cx="2097087" cy="455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3859669B-853A-4289-8CBB-17FE4226A69F}" type="slidenum">
              <a:rPr lang="de-DE" altLang="zh-CN"/>
              <a:pPr>
                <a:defRPr/>
              </a:pPr>
              <a:t>‹#›</a:t>
            </a:fld>
            <a:endParaRPr lang="en-GB" altLang="zh-CN"/>
          </a:p>
        </p:txBody>
      </p:sp>
      <p:sp>
        <p:nvSpPr>
          <p:cNvPr id="11270" name="矩形 21"/>
          <p:cNvSpPr>
            <a:spLocks noChangeArrowheads="1"/>
          </p:cNvSpPr>
          <p:nvPr/>
        </p:nvSpPr>
        <p:spPr bwMode="auto">
          <a:xfrm>
            <a:off x="3892550" y="6438900"/>
            <a:ext cx="1643063" cy="265113"/>
          </a:xfrm>
          <a:prstGeom prst="rect">
            <a:avLst/>
          </a:prstGeom>
          <a:noFill/>
          <a:ln w="9525" algn="ctr">
            <a:noFill/>
            <a:miter lim="800000"/>
            <a:headEnd/>
            <a:tailEnd/>
          </a:ln>
        </p:spPr>
        <p:txBody>
          <a:bodyPr wrap="none" lIns="79924" tIns="39960" rIns="79924" bIns="39960">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Tree>
  </p:cSld>
  <p:clrMap bg1="lt1" tx1="dk1" bg2="lt2" tx2="dk2" accent1="accent1" accent2="accent2" accent3="accent3" accent4="accent4" accent5="accent5" accent6="accent6" hlink="hlink" folHlink="folHlink"/>
  <p:sldLayoutIdLst>
    <p:sldLayoutId id="2147491663" r:id="rId1"/>
    <p:sldLayoutId id="2147491664" r:id="rId2"/>
    <p:sldLayoutId id="2147491665" r:id="rId3"/>
    <p:sldLayoutId id="2147491666" r:id="rId4"/>
    <p:sldLayoutId id="2147491667" r:id="rId5"/>
    <p:sldLayoutId id="2147491668" r:id="rId6"/>
    <p:sldLayoutId id="2147491669" r:id="rId7"/>
    <p:sldLayoutId id="2147491670" r:id="rId8"/>
    <p:sldLayoutId id="2147491671" r:id="rId9"/>
    <p:sldLayoutId id="2147491672" r:id="rId10"/>
    <p:sldLayoutId id="2147491673" r:id="rId11"/>
    <p:sldLayoutId id="2147491674" r:id="rId12"/>
  </p:sldLayoutIdLst>
  <p:transition>
    <p:fade/>
  </p:transition>
  <p:timing>
    <p:tnLst>
      <p:par>
        <p:cTn id="1" dur="indefinite" restart="never" nodeType="tmRoot"/>
      </p:par>
    </p:tnLst>
  </p:timing>
  <p:hf sldNum="0" hdr="0" ftr="0"/>
  <p:txStyles>
    <p:titleStyle>
      <a:lvl1pPr algn="l" defTabSz="801688" rtl="0" eaLnBrk="0" fontAlgn="base" hangingPunct="0">
        <a:lnSpc>
          <a:spcPct val="90000"/>
        </a:lnSpc>
        <a:spcBef>
          <a:spcPct val="0"/>
        </a:spcBef>
        <a:spcAft>
          <a:spcPct val="0"/>
        </a:spcAft>
        <a:defRPr sz="2800">
          <a:solidFill>
            <a:srgbClr val="990000"/>
          </a:solidFill>
          <a:latin typeface="+mj-lt"/>
          <a:ea typeface="黑体" pitchFamily="2" charset="-122"/>
          <a:cs typeface="+mj-cs"/>
        </a:defRPr>
      </a:lvl1pPr>
      <a:lvl2pPr algn="l" defTabSz="801688" rtl="0" eaLnBrk="0" fontAlgn="base" hangingPunct="0">
        <a:lnSpc>
          <a:spcPct val="90000"/>
        </a:lnSpc>
        <a:spcBef>
          <a:spcPct val="0"/>
        </a:spcBef>
        <a:spcAft>
          <a:spcPct val="0"/>
        </a:spcAft>
        <a:defRPr sz="2800">
          <a:solidFill>
            <a:srgbClr val="990000"/>
          </a:solidFill>
          <a:latin typeface="FrutigerNext LT Bold" pitchFamily="1" charset="0"/>
          <a:ea typeface="黑体" pitchFamily="2" charset="-122"/>
        </a:defRPr>
      </a:lvl2pPr>
      <a:lvl3pPr algn="l" defTabSz="801688" rtl="0" eaLnBrk="0" fontAlgn="base" hangingPunct="0">
        <a:lnSpc>
          <a:spcPct val="90000"/>
        </a:lnSpc>
        <a:spcBef>
          <a:spcPct val="0"/>
        </a:spcBef>
        <a:spcAft>
          <a:spcPct val="0"/>
        </a:spcAft>
        <a:defRPr sz="2800">
          <a:solidFill>
            <a:srgbClr val="990000"/>
          </a:solidFill>
          <a:latin typeface="FrutigerNext LT Bold" pitchFamily="1" charset="0"/>
          <a:ea typeface="黑体" pitchFamily="2" charset="-122"/>
        </a:defRPr>
      </a:lvl3pPr>
      <a:lvl4pPr algn="l" defTabSz="801688" rtl="0" eaLnBrk="0" fontAlgn="base" hangingPunct="0">
        <a:lnSpc>
          <a:spcPct val="90000"/>
        </a:lnSpc>
        <a:spcBef>
          <a:spcPct val="0"/>
        </a:spcBef>
        <a:spcAft>
          <a:spcPct val="0"/>
        </a:spcAft>
        <a:defRPr sz="2800">
          <a:solidFill>
            <a:srgbClr val="990000"/>
          </a:solidFill>
          <a:latin typeface="FrutigerNext LT Bold" pitchFamily="1" charset="0"/>
          <a:ea typeface="黑体" pitchFamily="2" charset="-122"/>
        </a:defRPr>
      </a:lvl4pPr>
      <a:lvl5pPr algn="l" defTabSz="801688" rtl="0" eaLnBrk="0" fontAlgn="base" hangingPunct="0">
        <a:lnSpc>
          <a:spcPct val="90000"/>
        </a:lnSpc>
        <a:spcBef>
          <a:spcPct val="0"/>
        </a:spcBef>
        <a:spcAft>
          <a:spcPct val="0"/>
        </a:spcAft>
        <a:defRPr sz="2800">
          <a:solidFill>
            <a:srgbClr val="990000"/>
          </a:solidFill>
          <a:latin typeface="FrutigerNext LT Bold" pitchFamily="1" charset="0"/>
          <a:ea typeface="黑体" pitchFamily="2" charset="-122"/>
        </a:defRPr>
      </a:lvl5pPr>
      <a:lvl6pPr marL="457200" algn="l" defTabSz="801688" rtl="0" fontAlgn="base">
        <a:lnSpc>
          <a:spcPct val="90000"/>
        </a:lnSpc>
        <a:spcBef>
          <a:spcPct val="0"/>
        </a:spcBef>
        <a:spcAft>
          <a:spcPct val="0"/>
        </a:spcAft>
        <a:defRPr sz="2800">
          <a:solidFill>
            <a:srgbClr val="990000"/>
          </a:solidFill>
          <a:latin typeface="FrutigerNext LT Bold" pitchFamily="1" charset="0"/>
          <a:ea typeface="黑体" pitchFamily="49" charset="-122"/>
        </a:defRPr>
      </a:lvl6pPr>
      <a:lvl7pPr marL="914400" algn="l" defTabSz="801688" rtl="0" fontAlgn="base">
        <a:lnSpc>
          <a:spcPct val="90000"/>
        </a:lnSpc>
        <a:spcBef>
          <a:spcPct val="0"/>
        </a:spcBef>
        <a:spcAft>
          <a:spcPct val="0"/>
        </a:spcAft>
        <a:defRPr sz="2800">
          <a:solidFill>
            <a:srgbClr val="990000"/>
          </a:solidFill>
          <a:latin typeface="FrutigerNext LT Bold" pitchFamily="1" charset="0"/>
          <a:ea typeface="黑体" pitchFamily="49" charset="-122"/>
        </a:defRPr>
      </a:lvl7pPr>
      <a:lvl8pPr marL="1371600" algn="l" defTabSz="801688" rtl="0" fontAlgn="base">
        <a:lnSpc>
          <a:spcPct val="90000"/>
        </a:lnSpc>
        <a:spcBef>
          <a:spcPct val="0"/>
        </a:spcBef>
        <a:spcAft>
          <a:spcPct val="0"/>
        </a:spcAft>
        <a:defRPr sz="2800">
          <a:solidFill>
            <a:srgbClr val="990000"/>
          </a:solidFill>
          <a:latin typeface="FrutigerNext LT Bold" pitchFamily="1" charset="0"/>
          <a:ea typeface="黑体" pitchFamily="49" charset="-122"/>
        </a:defRPr>
      </a:lvl8pPr>
      <a:lvl9pPr marL="1828800" algn="l" defTabSz="801688" rtl="0" fontAlgn="base">
        <a:lnSpc>
          <a:spcPct val="90000"/>
        </a:lnSpc>
        <a:spcBef>
          <a:spcPct val="0"/>
        </a:spcBef>
        <a:spcAft>
          <a:spcPct val="0"/>
        </a:spcAft>
        <a:defRPr sz="2800">
          <a:solidFill>
            <a:srgbClr val="990000"/>
          </a:solidFill>
          <a:latin typeface="FrutigerNext LT Bold" pitchFamily="1" charset="0"/>
          <a:ea typeface="黑体" pitchFamily="49"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sz="2800">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FrutigerNext LT Medium" pitchFamily="34" charset="0"/>
          <a:ea typeface="+mn-ea"/>
        </a:defRPr>
      </a:lvl4pPr>
      <a:lvl5pPr marL="1803400" indent="-201613" algn="l" defTabSz="801688" rtl="0" eaLnBrk="0" fontAlgn="base" hangingPunct="0">
        <a:lnSpc>
          <a:spcPct val="140000"/>
        </a:lnSpc>
        <a:spcBef>
          <a:spcPct val="0"/>
        </a:spcBef>
        <a:spcAft>
          <a:spcPct val="0"/>
        </a:spcAft>
        <a:buFont typeface="FrutigerNext LT Medium"/>
        <a:buChar char="~"/>
        <a:defRPr sz="1200">
          <a:solidFill>
            <a:schemeClr val="tx1"/>
          </a:solidFill>
          <a:latin typeface="FrutigerNext LT Medium" pitchFamily="34" charset="0"/>
          <a:ea typeface="+mn-ea"/>
        </a:defRPr>
      </a:lvl5pPr>
      <a:lvl6pPr marL="22606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FrutigerNext LT Medium" pitchFamily="34" charset="0"/>
          <a:ea typeface="+mn-ea"/>
        </a:defRPr>
      </a:lvl6pPr>
      <a:lvl7pPr marL="27178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FrutigerNext LT Medium" pitchFamily="34" charset="0"/>
          <a:ea typeface="+mn-ea"/>
        </a:defRPr>
      </a:lvl7pPr>
      <a:lvl8pPr marL="31750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FrutigerNext LT Medium" pitchFamily="34" charset="0"/>
          <a:ea typeface="+mn-ea"/>
        </a:defRPr>
      </a:lvl8pPr>
      <a:lvl9pPr marL="36322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FrutigerNext LT Medium"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15" descr="内页"/>
          <p:cNvPicPr>
            <a:picLocks noChangeAspect="1" noChangeArrowheads="1"/>
          </p:cNvPicPr>
          <p:nvPr/>
        </p:nvPicPr>
        <p:blipFill>
          <a:blip r:embed="rId14" cstate="print"/>
          <a:srcRect/>
          <a:stretch>
            <a:fillRect/>
          </a:stretch>
        </p:blipFill>
        <p:spPr bwMode="auto">
          <a:xfrm>
            <a:off x="0" y="6229350"/>
            <a:ext cx="9144000" cy="631825"/>
          </a:xfrm>
          <a:prstGeom prst="rect">
            <a:avLst/>
          </a:prstGeom>
          <a:noFill/>
          <a:ln w="9525">
            <a:noFill/>
            <a:miter lim="800000"/>
            <a:headEnd/>
            <a:tailEnd/>
          </a:ln>
        </p:spPr>
      </p:pic>
      <p:sp>
        <p:nvSpPr>
          <p:cNvPr id="8" name="文本框 8"/>
          <p:cNvSpPr txBox="1">
            <a:spLocks noChangeArrowheads="1"/>
          </p:cNvSpPr>
          <p:nvPr/>
        </p:nvSpPr>
        <p:spPr bwMode="auto">
          <a:xfrm>
            <a:off x="652463" y="6438900"/>
            <a:ext cx="2613025" cy="265113"/>
          </a:xfrm>
          <a:prstGeom prst="rect">
            <a:avLst/>
          </a:prstGeom>
          <a:noFill/>
          <a:ln>
            <a:noFill/>
          </a:ln>
          <a:extLst/>
        </p:spPr>
        <p:txBody>
          <a:bodyPr wrap="none" lIns="79956" tIns="39979" rIns="79956" bIns="39979">
            <a:spAutoFit/>
          </a:bodyPr>
          <a:lstStyle/>
          <a:p>
            <a:pPr defTabSz="801688" eaLnBrk="0" hangingPunct="0">
              <a:defRPr/>
            </a:pPr>
            <a:r>
              <a:rPr lang="en-US" altLang="zh-CN" sz="1200">
                <a:solidFill>
                  <a:schemeClr val="tx1"/>
                </a:solidFill>
                <a:latin typeface="FrutigerNext LT Bold"/>
                <a:ea typeface="MS PGothic" pitchFamily="34" charset="-128"/>
              </a:rPr>
              <a:t>HUAWEI TECHNOLOGIES CO., LTD.</a:t>
            </a:r>
            <a:endParaRPr lang="en-US" altLang="zh-CN" sz="2200">
              <a:solidFill>
                <a:schemeClr val="tx1"/>
              </a:solidFill>
              <a:latin typeface="Arial" pitchFamily="34" charset="0"/>
              <a:ea typeface="MS PGothic" pitchFamily="34" charset="-128"/>
            </a:endParaRPr>
          </a:p>
        </p:txBody>
      </p:sp>
      <p:pic>
        <p:nvPicPr>
          <p:cNvPr id="12292" name="图片 9" descr="8"/>
          <p:cNvPicPr>
            <a:picLocks noChangeAspect="1" noChangeArrowheads="1"/>
          </p:cNvPicPr>
          <p:nvPr/>
        </p:nvPicPr>
        <p:blipFill>
          <a:blip r:embed="rId15" cstate="print"/>
          <a:srcRect/>
          <a:stretch>
            <a:fillRect/>
          </a:stretch>
        </p:blipFill>
        <p:spPr bwMode="auto">
          <a:xfrm>
            <a:off x="7508875" y="6399213"/>
            <a:ext cx="1311275" cy="312737"/>
          </a:xfrm>
          <a:prstGeom prst="rect">
            <a:avLst/>
          </a:prstGeom>
          <a:noFill/>
          <a:ln w="9525">
            <a:noFill/>
            <a:miter lim="800000"/>
            <a:headEnd/>
            <a:tailEnd/>
          </a:ln>
        </p:spPr>
      </p:pic>
      <p:sp>
        <p:nvSpPr>
          <p:cNvPr id="12293" name="日期占位符 10"/>
          <p:cNvSpPr>
            <a:spLocks noGrp="1" noChangeArrowheads="1"/>
          </p:cNvSpPr>
          <p:nvPr>
            <p:ph type="dt" sz="half" idx="2"/>
          </p:nvPr>
        </p:nvSpPr>
        <p:spPr bwMode="auto">
          <a:xfrm>
            <a:off x="6361113" y="6489700"/>
            <a:ext cx="2097087" cy="455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141FE3D3-1717-43B7-BF4F-4F2A0AC7924C}" type="slidenum">
              <a:rPr lang="de-DE" altLang="zh-CN"/>
              <a:pPr>
                <a:defRPr/>
              </a:pPr>
              <a:t>‹#›</a:t>
            </a:fld>
            <a:endParaRPr lang="en-GB" altLang="zh-CN"/>
          </a:p>
        </p:txBody>
      </p:sp>
      <p:sp>
        <p:nvSpPr>
          <p:cNvPr id="12294" name="矩形 21"/>
          <p:cNvSpPr>
            <a:spLocks noChangeArrowheads="1"/>
          </p:cNvSpPr>
          <p:nvPr/>
        </p:nvSpPr>
        <p:spPr bwMode="auto">
          <a:xfrm>
            <a:off x="3892550" y="6438900"/>
            <a:ext cx="1643063" cy="265113"/>
          </a:xfrm>
          <a:prstGeom prst="rect">
            <a:avLst/>
          </a:prstGeom>
          <a:noFill/>
          <a:ln w="9525" algn="ctr">
            <a:noFill/>
            <a:miter lim="800000"/>
            <a:headEnd/>
            <a:tailEnd/>
          </a:ln>
        </p:spPr>
        <p:txBody>
          <a:bodyPr wrap="none" lIns="79924" tIns="39960" rIns="79924" bIns="39960">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Tree>
  </p:cSld>
  <p:clrMap bg1="lt1" tx1="dk1" bg2="lt2" tx2="dk2" accent1="accent1" accent2="accent2" accent3="accent3" accent4="accent4" accent5="accent5" accent6="accent6" hlink="hlink" folHlink="folHlink"/>
  <p:sldLayoutIdLst>
    <p:sldLayoutId id="2147491675" r:id="rId1"/>
    <p:sldLayoutId id="2147491676" r:id="rId2"/>
    <p:sldLayoutId id="2147491677" r:id="rId3"/>
    <p:sldLayoutId id="2147491678" r:id="rId4"/>
    <p:sldLayoutId id="2147491679" r:id="rId5"/>
    <p:sldLayoutId id="2147491680" r:id="rId6"/>
    <p:sldLayoutId id="2147491681" r:id="rId7"/>
    <p:sldLayoutId id="2147491682" r:id="rId8"/>
    <p:sldLayoutId id="2147491683" r:id="rId9"/>
    <p:sldLayoutId id="2147491684" r:id="rId10"/>
    <p:sldLayoutId id="2147491685" r:id="rId11"/>
    <p:sldLayoutId id="2147491686" r:id="rId12"/>
  </p:sldLayoutIdLst>
  <p:transition>
    <p:fade/>
  </p:transition>
  <p:timing>
    <p:tnLst>
      <p:par>
        <p:cTn id="1" dur="indefinite" restart="never" nodeType="tmRoot"/>
      </p:par>
    </p:tnLst>
  </p:timing>
  <p:txStyles>
    <p:titleStyle>
      <a:lvl1pPr algn="l" defTabSz="800100" rtl="0" eaLnBrk="0" fontAlgn="base" hangingPunct="0">
        <a:spcBef>
          <a:spcPct val="0"/>
        </a:spcBef>
        <a:spcAft>
          <a:spcPct val="0"/>
        </a:spcAft>
        <a:defRPr sz="3100">
          <a:solidFill>
            <a:srgbClr val="990000"/>
          </a:solidFill>
          <a:latin typeface="+mj-lt"/>
          <a:ea typeface="黑体" pitchFamily="2" charset="-122"/>
          <a:cs typeface="+mj-cs"/>
        </a:defRPr>
      </a:lvl1pPr>
      <a:lvl2pPr algn="l" defTabSz="800100" rtl="0" eaLnBrk="0" fontAlgn="base" hangingPunct="0">
        <a:spcBef>
          <a:spcPct val="0"/>
        </a:spcBef>
        <a:spcAft>
          <a:spcPct val="0"/>
        </a:spcAft>
        <a:defRPr sz="3100">
          <a:solidFill>
            <a:srgbClr val="990000"/>
          </a:solidFill>
          <a:latin typeface="FrutigerNext LT Medium" pitchFamily="34" charset="0"/>
          <a:ea typeface="黑体" pitchFamily="2" charset="-122"/>
        </a:defRPr>
      </a:lvl2pPr>
      <a:lvl3pPr algn="l" defTabSz="800100" rtl="0" eaLnBrk="0" fontAlgn="base" hangingPunct="0">
        <a:spcBef>
          <a:spcPct val="0"/>
        </a:spcBef>
        <a:spcAft>
          <a:spcPct val="0"/>
        </a:spcAft>
        <a:defRPr sz="3100">
          <a:solidFill>
            <a:srgbClr val="990000"/>
          </a:solidFill>
          <a:latin typeface="FrutigerNext LT Medium" pitchFamily="34" charset="0"/>
          <a:ea typeface="黑体" pitchFamily="2" charset="-122"/>
        </a:defRPr>
      </a:lvl3pPr>
      <a:lvl4pPr algn="l" defTabSz="800100" rtl="0" eaLnBrk="0" fontAlgn="base" hangingPunct="0">
        <a:spcBef>
          <a:spcPct val="0"/>
        </a:spcBef>
        <a:spcAft>
          <a:spcPct val="0"/>
        </a:spcAft>
        <a:defRPr sz="3100">
          <a:solidFill>
            <a:srgbClr val="990000"/>
          </a:solidFill>
          <a:latin typeface="FrutigerNext LT Medium" pitchFamily="34" charset="0"/>
          <a:ea typeface="黑体" pitchFamily="2" charset="-122"/>
        </a:defRPr>
      </a:lvl4pPr>
      <a:lvl5pPr algn="l" defTabSz="800100" rtl="0" eaLnBrk="0" fontAlgn="base" hangingPunct="0">
        <a:spcBef>
          <a:spcPct val="0"/>
        </a:spcBef>
        <a:spcAft>
          <a:spcPct val="0"/>
        </a:spcAft>
        <a:defRPr sz="3100">
          <a:solidFill>
            <a:srgbClr val="990000"/>
          </a:solidFill>
          <a:latin typeface="FrutigerNext LT Medium" pitchFamily="34" charset="0"/>
          <a:ea typeface="黑体" pitchFamily="2" charset="-122"/>
        </a:defRPr>
      </a:lvl5pPr>
      <a:lvl6pPr marL="457109" algn="l" defTabSz="801528" rtl="0" fontAlgn="base">
        <a:spcBef>
          <a:spcPct val="0"/>
        </a:spcBef>
        <a:spcAft>
          <a:spcPct val="0"/>
        </a:spcAft>
        <a:defRPr sz="3100">
          <a:solidFill>
            <a:srgbClr val="990000"/>
          </a:solidFill>
          <a:latin typeface="FrutigerNext LT Medium" pitchFamily="34" charset="0"/>
          <a:ea typeface="黑体" pitchFamily="2" charset="-122"/>
        </a:defRPr>
      </a:lvl6pPr>
      <a:lvl7pPr marL="914217" algn="l" defTabSz="801528" rtl="0" fontAlgn="base">
        <a:spcBef>
          <a:spcPct val="0"/>
        </a:spcBef>
        <a:spcAft>
          <a:spcPct val="0"/>
        </a:spcAft>
        <a:defRPr sz="3100">
          <a:solidFill>
            <a:srgbClr val="990000"/>
          </a:solidFill>
          <a:latin typeface="FrutigerNext LT Medium" pitchFamily="34" charset="0"/>
          <a:ea typeface="黑体" pitchFamily="2" charset="-122"/>
        </a:defRPr>
      </a:lvl7pPr>
      <a:lvl8pPr marL="1371326" algn="l" defTabSz="801528" rtl="0" fontAlgn="base">
        <a:spcBef>
          <a:spcPct val="0"/>
        </a:spcBef>
        <a:spcAft>
          <a:spcPct val="0"/>
        </a:spcAft>
        <a:defRPr sz="3100">
          <a:solidFill>
            <a:srgbClr val="990000"/>
          </a:solidFill>
          <a:latin typeface="FrutigerNext LT Medium" pitchFamily="34" charset="0"/>
          <a:ea typeface="黑体" pitchFamily="2" charset="-122"/>
        </a:defRPr>
      </a:lvl8pPr>
      <a:lvl9pPr marL="1828434" algn="l" defTabSz="801528" rtl="0" fontAlgn="base">
        <a:spcBef>
          <a:spcPct val="0"/>
        </a:spcBef>
        <a:spcAft>
          <a:spcPct val="0"/>
        </a:spcAft>
        <a:defRPr sz="3100">
          <a:solidFill>
            <a:srgbClr val="990000"/>
          </a:solidFill>
          <a:latin typeface="FrutigerNext LT Medium" pitchFamily="34" charset="0"/>
          <a:ea typeface="黑体" pitchFamily="2" charset="-122"/>
        </a:defRPr>
      </a:lvl9pPr>
    </p:titleStyle>
    <p:bodyStyle>
      <a:lvl1pPr marL="298450" indent="-298450" algn="l" defTabSz="800100"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mn-lt"/>
          <a:ea typeface="+mn-ea"/>
          <a:cs typeface="+mn-cs"/>
        </a:defRPr>
      </a:lvl1pPr>
      <a:lvl2pPr marL="650875" indent="-249238" algn="l" defTabSz="800100"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mn-lt"/>
          <a:ea typeface="+mn-ea"/>
        </a:defRPr>
      </a:lvl2pPr>
      <a:lvl3pPr marL="1001713" indent="-200025" algn="l" defTabSz="800100"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0100" rtl="0" eaLnBrk="0" fontAlgn="base" hangingPunct="0">
        <a:lnSpc>
          <a:spcPct val="140000"/>
        </a:lnSpc>
        <a:spcBef>
          <a:spcPct val="0"/>
        </a:spcBef>
        <a:spcAft>
          <a:spcPct val="0"/>
        </a:spcAft>
        <a:buChar char="–"/>
        <a:defRPr sz="1400">
          <a:solidFill>
            <a:schemeClr val="tx1"/>
          </a:solidFill>
          <a:latin typeface="+mj-lt"/>
          <a:ea typeface="+mn-ea"/>
        </a:defRPr>
      </a:lvl4pPr>
      <a:lvl5pPr marL="1801813" indent="-198438" algn="l" defTabSz="800100"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148"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256"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4365"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1474"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图片 2" descr="5"/>
          <p:cNvPicPr>
            <a:picLocks noChangeAspect="1" noChangeArrowheads="1"/>
          </p:cNvPicPr>
          <p:nvPr/>
        </p:nvPicPr>
        <p:blipFill>
          <a:blip r:embed="rId13" cstate="print"/>
          <a:srcRect/>
          <a:stretch>
            <a:fillRect/>
          </a:stretch>
        </p:blipFill>
        <p:spPr bwMode="auto">
          <a:xfrm>
            <a:off x="0" y="5897563"/>
            <a:ext cx="9144000" cy="1003300"/>
          </a:xfrm>
          <a:prstGeom prst="rect">
            <a:avLst/>
          </a:prstGeom>
          <a:noFill/>
          <a:ln w="9525">
            <a:noFill/>
            <a:miter lim="800000"/>
            <a:headEnd/>
            <a:tailEnd/>
          </a:ln>
        </p:spPr>
      </p:pic>
      <p:sp>
        <p:nvSpPr>
          <p:cNvPr id="232451" name="文本框 3"/>
          <p:cNvSpPr txBox="1">
            <a:spLocks noChangeArrowheads="1"/>
          </p:cNvSpPr>
          <p:nvPr/>
        </p:nvSpPr>
        <p:spPr bwMode="auto">
          <a:xfrm>
            <a:off x="3233738" y="2674938"/>
            <a:ext cx="2805112" cy="762000"/>
          </a:xfrm>
          <a:prstGeom prst="rect">
            <a:avLst/>
          </a:prstGeom>
          <a:noFill/>
          <a:ln>
            <a:noFill/>
          </a:ln>
          <a:extLst/>
        </p:spPr>
        <p:txBody>
          <a:bodyPr wrap="none" lIns="83421" tIns="41711" rIns="83421" bIns="41711">
            <a:spAutoFit/>
          </a:bodyPr>
          <a:lstStyle>
            <a:lvl1pPr defTabSz="835025">
              <a:defRPr>
                <a:solidFill>
                  <a:schemeClr val="tx1"/>
                </a:solidFill>
                <a:latin typeface="Arial" charset="0"/>
                <a:ea typeface="宋体" charset="-122"/>
              </a:defRPr>
            </a:lvl1pPr>
            <a:lvl2pPr marL="417513" defTabSz="835025">
              <a:defRPr>
                <a:solidFill>
                  <a:schemeClr val="tx1"/>
                </a:solidFill>
                <a:latin typeface="Arial" charset="0"/>
                <a:ea typeface="宋体" charset="-122"/>
              </a:defRPr>
            </a:lvl2pPr>
            <a:lvl3pPr marL="835025" defTabSz="835025">
              <a:defRPr>
                <a:solidFill>
                  <a:schemeClr val="tx1"/>
                </a:solidFill>
                <a:latin typeface="Arial" charset="0"/>
                <a:ea typeface="宋体" charset="-122"/>
              </a:defRPr>
            </a:lvl3pPr>
            <a:lvl4pPr marL="1250950" defTabSz="835025">
              <a:defRPr>
                <a:solidFill>
                  <a:schemeClr val="tx1"/>
                </a:solidFill>
                <a:latin typeface="Arial" charset="0"/>
                <a:ea typeface="宋体" charset="-122"/>
              </a:defRPr>
            </a:lvl4pPr>
            <a:lvl5pPr marL="1668463" defTabSz="835025">
              <a:defRPr>
                <a:solidFill>
                  <a:schemeClr val="tx1"/>
                </a:solidFill>
                <a:latin typeface="Arial" charset="0"/>
                <a:ea typeface="宋体" charset="-122"/>
              </a:defRPr>
            </a:lvl5pPr>
            <a:lvl6pPr marL="2125663" defTabSz="835025" fontAlgn="base">
              <a:spcBef>
                <a:spcPct val="0"/>
              </a:spcBef>
              <a:spcAft>
                <a:spcPct val="0"/>
              </a:spcAft>
              <a:defRPr>
                <a:solidFill>
                  <a:schemeClr val="tx1"/>
                </a:solidFill>
                <a:latin typeface="Arial" charset="0"/>
                <a:ea typeface="宋体" charset="-122"/>
              </a:defRPr>
            </a:lvl6pPr>
            <a:lvl7pPr marL="2582863" defTabSz="835025" fontAlgn="base">
              <a:spcBef>
                <a:spcPct val="0"/>
              </a:spcBef>
              <a:spcAft>
                <a:spcPct val="0"/>
              </a:spcAft>
              <a:defRPr>
                <a:solidFill>
                  <a:schemeClr val="tx1"/>
                </a:solidFill>
                <a:latin typeface="Arial" charset="0"/>
                <a:ea typeface="宋体" charset="-122"/>
              </a:defRPr>
            </a:lvl7pPr>
            <a:lvl8pPr marL="3040063" defTabSz="835025" fontAlgn="base">
              <a:spcBef>
                <a:spcPct val="0"/>
              </a:spcBef>
              <a:spcAft>
                <a:spcPct val="0"/>
              </a:spcAft>
              <a:defRPr>
                <a:solidFill>
                  <a:schemeClr val="tx1"/>
                </a:solidFill>
                <a:latin typeface="Arial" charset="0"/>
                <a:ea typeface="宋体" charset="-122"/>
              </a:defRPr>
            </a:lvl8pPr>
            <a:lvl9pPr marL="3497263" defTabSz="835025" fontAlgn="base">
              <a:spcBef>
                <a:spcPct val="0"/>
              </a:spcBef>
              <a:spcAft>
                <a:spcPct val="0"/>
              </a:spcAft>
              <a:defRPr>
                <a:solidFill>
                  <a:schemeClr val="tx1"/>
                </a:solidFill>
                <a:latin typeface="Arial" charset="0"/>
                <a:ea typeface="宋体" charset="-122"/>
              </a:defRPr>
            </a:lvl9pPr>
          </a:lstStyle>
          <a:p>
            <a:pPr eaLnBrk="0" hangingPunct="0">
              <a:defRPr/>
            </a:pPr>
            <a:r>
              <a:rPr lang="en-US" altLang="zh-CN" sz="4400" dirty="0" smtClean="0">
                <a:solidFill>
                  <a:srgbClr val="990000"/>
                </a:solidFill>
                <a:ea typeface="MS PGothic" pitchFamily="34" charset="-128"/>
              </a:rPr>
              <a:t>Thank you</a:t>
            </a:r>
          </a:p>
        </p:txBody>
      </p:sp>
      <p:sp>
        <p:nvSpPr>
          <p:cNvPr id="13316" name="文本框 4"/>
          <p:cNvSpPr txBox="1">
            <a:spLocks noChangeArrowheads="1"/>
          </p:cNvSpPr>
          <p:nvPr/>
        </p:nvSpPr>
        <p:spPr bwMode="auto">
          <a:xfrm>
            <a:off x="3276600" y="3435350"/>
            <a:ext cx="2744788" cy="484188"/>
          </a:xfrm>
          <a:prstGeom prst="rect">
            <a:avLst/>
          </a:prstGeom>
          <a:noFill/>
          <a:ln w="9525">
            <a:noFill/>
            <a:miter lim="800000"/>
            <a:headEnd/>
            <a:tailEnd/>
          </a:ln>
        </p:spPr>
        <p:txBody>
          <a:bodyPr wrap="none" lIns="83421" tIns="41711" rIns="83421" bIns="41711">
            <a:spAutoFit/>
          </a:bodyPr>
          <a:lstStyle/>
          <a:p>
            <a:pPr defTabSz="835025" eaLnBrk="0" hangingPunct="0">
              <a:defRPr/>
            </a:pPr>
            <a:r>
              <a:rPr lang="en-US" altLang="zh-CN" sz="2600">
                <a:solidFill>
                  <a:srgbClr val="666666"/>
                </a:solidFill>
                <a:latin typeface="Arial" pitchFamily="34" charset="0"/>
                <a:ea typeface="MS PGothic" pitchFamily="34" charset="-128"/>
              </a:rPr>
              <a:t>www.huawei.com</a:t>
            </a:r>
            <a:endParaRPr lang="en-US" altLang="zh-CN" sz="2100">
              <a:solidFill>
                <a:srgbClr val="990000"/>
              </a:solidFill>
              <a:latin typeface="Arial" pitchFamily="34"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91519" r:id="rId1"/>
    <p:sldLayoutId id="2147491520" r:id="rId2"/>
    <p:sldLayoutId id="2147491521" r:id="rId3"/>
    <p:sldLayoutId id="2147491522" r:id="rId4"/>
    <p:sldLayoutId id="2147491523" r:id="rId5"/>
    <p:sldLayoutId id="2147491524" r:id="rId6"/>
    <p:sldLayoutId id="2147491525" r:id="rId7"/>
    <p:sldLayoutId id="2147491526" r:id="rId8"/>
    <p:sldLayoutId id="2147491527" r:id="rId9"/>
    <p:sldLayoutId id="2147491528" r:id="rId10"/>
    <p:sldLayoutId id="2147491529" r:id="rId11"/>
  </p:sldLayoutIdLst>
  <p:transition>
    <p:fade/>
  </p:transition>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charset="-122"/>
        </a:defRPr>
      </a:lvl2pPr>
      <a:lvl3pPr algn="ctr" defTabSz="801688" rtl="0" eaLnBrk="0" fontAlgn="base" hangingPunct="0">
        <a:spcBef>
          <a:spcPct val="0"/>
        </a:spcBef>
        <a:spcAft>
          <a:spcPct val="0"/>
        </a:spcAft>
        <a:defRPr sz="3800">
          <a:solidFill>
            <a:schemeClr val="tx2"/>
          </a:solidFill>
          <a:latin typeface="Arial" charset="0"/>
          <a:ea typeface="宋体" charset="-122"/>
        </a:defRPr>
      </a:lvl3pPr>
      <a:lvl4pPr algn="ctr" defTabSz="801688" rtl="0" eaLnBrk="0" fontAlgn="base" hangingPunct="0">
        <a:spcBef>
          <a:spcPct val="0"/>
        </a:spcBef>
        <a:spcAft>
          <a:spcPct val="0"/>
        </a:spcAft>
        <a:defRPr sz="3800">
          <a:solidFill>
            <a:schemeClr val="tx2"/>
          </a:solidFill>
          <a:latin typeface="Arial" charset="0"/>
          <a:ea typeface="宋体" charset="-122"/>
        </a:defRPr>
      </a:lvl4pPr>
      <a:lvl5pPr algn="ctr" defTabSz="801688" rtl="0" eaLnBrk="0" fontAlgn="base" hangingPunct="0">
        <a:spcBef>
          <a:spcPct val="0"/>
        </a:spcBef>
        <a:spcAft>
          <a:spcPct val="0"/>
        </a:spcAft>
        <a:defRPr sz="3800">
          <a:solidFill>
            <a:schemeClr val="tx2"/>
          </a:solidFill>
          <a:latin typeface="Arial" charset="0"/>
          <a:ea typeface="宋体" charset="-122"/>
        </a:defRPr>
      </a:lvl5pPr>
      <a:lvl6pPr marL="457200" algn="ctr" defTabSz="801688" rtl="0" fontAlgn="base">
        <a:spcBef>
          <a:spcPct val="0"/>
        </a:spcBef>
        <a:spcAft>
          <a:spcPct val="0"/>
        </a:spcAft>
        <a:defRPr sz="3800">
          <a:solidFill>
            <a:schemeClr val="tx2"/>
          </a:solidFill>
          <a:latin typeface="Arial" charset="0"/>
          <a:ea typeface="宋体" charset="-122"/>
        </a:defRPr>
      </a:lvl6pPr>
      <a:lvl7pPr marL="914400" algn="ctr" defTabSz="801688" rtl="0" fontAlgn="base">
        <a:spcBef>
          <a:spcPct val="0"/>
        </a:spcBef>
        <a:spcAft>
          <a:spcPct val="0"/>
        </a:spcAft>
        <a:defRPr sz="3800">
          <a:solidFill>
            <a:schemeClr val="tx2"/>
          </a:solidFill>
          <a:latin typeface="Arial" charset="0"/>
          <a:ea typeface="宋体" charset="-122"/>
        </a:defRPr>
      </a:lvl7pPr>
      <a:lvl8pPr marL="1371600" algn="ctr" defTabSz="801688" rtl="0" fontAlgn="base">
        <a:spcBef>
          <a:spcPct val="0"/>
        </a:spcBef>
        <a:spcAft>
          <a:spcPct val="0"/>
        </a:spcAft>
        <a:defRPr sz="3800">
          <a:solidFill>
            <a:schemeClr val="tx2"/>
          </a:solidFill>
          <a:latin typeface="Arial" charset="0"/>
          <a:ea typeface="宋体" charset="-122"/>
        </a:defRPr>
      </a:lvl8pPr>
      <a:lvl9pPr marL="1828800" algn="ctr" defTabSz="801688" rtl="0" fontAlgn="base">
        <a:spcBef>
          <a:spcPct val="0"/>
        </a:spcBef>
        <a:spcAft>
          <a:spcPct val="0"/>
        </a:spcAft>
        <a:defRPr sz="3800">
          <a:solidFill>
            <a:schemeClr val="tx2"/>
          </a:solidFill>
          <a:latin typeface="Arial" charset="0"/>
          <a:ea typeface="宋体"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图片 2" descr="GSMA标志"/>
          <p:cNvSpPr>
            <a:spLocks noChangeAspect="1" noChangeArrowheads="1"/>
          </p:cNvSpPr>
          <p:nvPr/>
        </p:nvSpPr>
        <p:spPr bwMode="auto">
          <a:xfrm>
            <a:off x="6083300" y="5795963"/>
            <a:ext cx="1512888" cy="615950"/>
          </a:xfrm>
          <a:prstGeom prst="rect">
            <a:avLst/>
          </a:prstGeom>
          <a:noFill/>
          <a:ln w="9525">
            <a:noFill/>
            <a:miter lim="800000"/>
            <a:headEnd/>
            <a:tailEnd/>
          </a:ln>
        </p:spPr>
        <p:txBody>
          <a:bodyPr/>
          <a:lstStyle/>
          <a:p>
            <a:pPr>
              <a:defRPr/>
            </a:pPr>
            <a:endParaRPr lang="zh-CN" altLang="en-US">
              <a:solidFill>
                <a:srgbClr val="FFFFFF"/>
              </a:solidFill>
              <a:ea typeface="MS PGothic" pitchFamily="34" charset="-128"/>
            </a:endParaRPr>
          </a:p>
        </p:txBody>
      </p:sp>
      <p:sp>
        <p:nvSpPr>
          <p:cNvPr id="5123" name="文本框 3"/>
          <p:cNvSpPr txBox="1">
            <a:spLocks noChangeArrowheads="1"/>
          </p:cNvSpPr>
          <p:nvPr/>
        </p:nvSpPr>
        <p:spPr bwMode="auto">
          <a:xfrm>
            <a:off x="603250" y="6192838"/>
            <a:ext cx="3043238" cy="307975"/>
          </a:xfrm>
          <a:prstGeom prst="rect">
            <a:avLst/>
          </a:prstGeom>
          <a:noFill/>
          <a:ln>
            <a:noFill/>
          </a:ln>
          <a:extLst/>
        </p:spPr>
        <p:txBody>
          <a:bodyPr wrap="none" lIns="91386" tIns="45691" rIns="91386" bIns="45691">
            <a:spAutoFit/>
          </a:bodyPr>
          <a:lstStyle>
            <a:lvl1pPr eaLnBrk="0" hangingPunct="0">
              <a:defRPr sz="1400">
                <a:solidFill>
                  <a:schemeClr val="bg1"/>
                </a:solidFill>
                <a:latin typeface="FrutigerNext LT Regular" pitchFamily="34" charset="0"/>
                <a:ea typeface="ＭＳ Ｐゴシック" pitchFamily="34" charset="-128"/>
              </a:defRPr>
            </a:lvl1pPr>
            <a:lvl2pPr marL="742950" indent="-285750" eaLnBrk="0" hangingPunct="0">
              <a:defRPr sz="1400">
                <a:solidFill>
                  <a:schemeClr val="bg1"/>
                </a:solidFill>
                <a:latin typeface="FrutigerNext LT Regular" pitchFamily="34" charset="0"/>
                <a:ea typeface="ＭＳ Ｐゴシック" pitchFamily="34" charset="-128"/>
              </a:defRPr>
            </a:lvl2pPr>
            <a:lvl3pPr marL="1143000" indent="-228600" eaLnBrk="0" hangingPunct="0">
              <a:defRPr sz="1400">
                <a:solidFill>
                  <a:schemeClr val="bg1"/>
                </a:solidFill>
                <a:latin typeface="FrutigerNext LT Regular" pitchFamily="34" charset="0"/>
                <a:ea typeface="ＭＳ Ｐゴシック" pitchFamily="34" charset="-128"/>
              </a:defRPr>
            </a:lvl3pPr>
            <a:lvl4pPr marL="1600200" indent="-228600" eaLnBrk="0" hangingPunct="0">
              <a:defRPr sz="1400">
                <a:solidFill>
                  <a:schemeClr val="bg1"/>
                </a:solidFill>
                <a:latin typeface="FrutigerNext LT Regular" pitchFamily="34" charset="0"/>
                <a:ea typeface="ＭＳ Ｐゴシック" pitchFamily="34" charset="-128"/>
              </a:defRPr>
            </a:lvl4pPr>
            <a:lvl5pPr marL="2057400" indent="-228600" eaLnBrk="0" hangingPunct="0">
              <a:defRPr sz="1400">
                <a:solidFill>
                  <a:schemeClr val="bg1"/>
                </a:solidFill>
                <a:latin typeface="FrutigerNext LT Regular" pitchFamily="34" charset="0"/>
                <a:ea typeface="ＭＳ Ｐゴシック"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ＭＳ Ｐゴシック"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ＭＳ Ｐゴシック"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ＭＳ Ｐゴシック"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ＭＳ Ｐゴシック" pitchFamily="34" charset="-128"/>
              </a:defRPr>
            </a:lvl9pPr>
          </a:lstStyle>
          <a:p>
            <a:pPr>
              <a:defRPr/>
            </a:pPr>
            <a:r>
              <a:rPr lang="en-US" altLang="zh-CN" dirty="0" smtClean="0">
                <a:solidFill>
                  <a:srgbClr val="000000"/>
                </a:solidFill>
                <a:latin typeface="FrutigerNext LT Bold" pitchFamily="1" charset="0"/>
              </a:rPr>
              <a:t>HUAWEI TECHNOLOGIES CO., LTD.</a:t>
            </a:r>
          </a:p>
        </p:txBody>
      </p:sp>
      <p:sp>
        <p:nvSpPr>
          <p:cNvPr id="14340" name="矩形 4"/>
          <p:cNvSpPr>
            <a:spLocks noGrp="1" noChangeArrowheads="1"/>
          </p:cNvSpPr>
          <p:nvPr>
            <p:ph type="title"/>
          </p:nvPr>
        </p:nvSpPr>
        <p:spPr bwMode="auto">
          <a:xfrm>
            <a:off x="606425" y="2025650"/>
            <a:ext cx="5591175" cy="1419225"/>
          </a:xfrm>
          <a:prstGeom prst="rect">
            <a:avLst/>
          </a:prstGeom>
          <a:noFill/>
          <a:ln w="9525">
            <a:noFill/>
            <a:miter lim="800000"/>
            <a:headEnd/>
            <a:tailEnd/>
          </a:ln>
        </p:spPr>
        <p:txBody>
          <a:bodyPr vert="horz" wrap="square" lIns="91386" tIns="45691" rIns="91386" bIns="45691" numCol="1" anchor="ctr" anchorCtr="0" compatLnSpc="1">
            <a:prstTxWarp prst="textNoShape">
              <a:avLst/>
            </a:prstTxWarp>
          </a:bodyPr>
          <a:lstStyle/>
          <a:p>
            <a:pPr lvl="0"/>
            <a:r>
              <a:rPr lang="zh-CN" altLang="en-US" smtClean="0"/>
              <a:t>单击此处编辑母版标题样式</a:t>
            </a:r>
          </a:p>
        </p:txBody>
      </p:sp>
      <p:pic>
        <p:nvPicPr>
          <p:cNvPr id="14341" name="图片 5" descr="Logo"/>
          <p:cNvPicPr>
            <a:picLocks noChangeAspect="1" noChangeArrowheads="1"/>
          </p:cNvPicPr>
          <p:nvPr/>
        </p:nvPicPr>
        <p:blipFill>
          <a:blip r:embed="rId13" cstate="print"/>
          <a:srcRect/>
          <a:stretch>
            <a:fillRect/>
          </a:stretch>
        </p:blipFill>
        <p:spPr bwMode="auto">
          <a:xfrm>
            <a:off x="7885113" y="5684838"/>
            <a:ext cx="528637" cy="704850"/>
          </a:xfrm>
          <a:prstGeom prst="rect">
            <a:avLst/>
          </a:prstGeom>
          <a:noFill/>
          <a:ln w="9525">
            <a:noFill/>
            <a:miter lim="800000"/>
            <a:headEnd/>
            <a:tailEnd/>
          </a:ln>
        </p:spPr>
      </p:pic>
      <p:sp>
        <p:nvSpPr>
          <p:cNvPr id="14342" name="矩形 6"/>
          <p:cNvSpPr>
            <a:spLocks noChangeArrowheads="1"/>
          </p:cNvSpPr>
          <p:nvPr/>
        </p:nvSpPr>
        <p:spPr bwMode="auto">
          <a:xfrm>
            <a:off x="7896225" y="5551488"/>
            <a:ext cx="1247775" cy="998537"/>
          </a:xfrm>
          <a:prstGeom prst="rect">
            <a:avLst/>
          </a:prstGeom>
          <a:solidFill>
            <a:schemeClr val="bg1"/>
          </a:solidFill>
          <a:ln w="9525" algn="ctr">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4343" name="矩形 7"/>
          <p:cNvSpPr>
            <a:spLocks noChangeArrowheads="1"/>
          </p:cNvSpPr>
          <p:nvPr/>
        </p:nvSpPr>
        <p:spPr bwMode="auto">
          <a:xfrm>
            <a:off x="6723063" y="4060825"/>
            <a:ext cx="1076325" cy="511175"/>
          </a:xfrm>
          <a:prstGeom prst="rect">
            <a:avLst/>
          </a:prstGeom>
          <a:noFill/>
          <a:ln w="9525" algn="ctr">
            <a:noFill/>
            <a:miter lim="800000"/>
            <a:headEnd/>
            <a:tailEnd/>
          </a:ln>
        </p:spPr>
        <p:txBody>
          <a:bodyPr wrap="none" anchor="ctr"/>
          <a:lstStyle/>
          <a:p>
            <a:pPr>
              <a:defRPr/>
            </a:pPr>
            <a:endParaRPr lang="zh-CN" altLang="en-US">
              <a:solidFill>
                <a:srgbClr val="FFFFFF"/>
              </a:solidFill>
              <a:ea typeface="MS PGothic" pitchFamily="34" charset="-128"/>
            </a:endParaRPr>
          </a:p>
        </p:txBody>
      </p:sp>
      <p:pic>
        <p:nvPicPr>
          <p:cNvPr id="14344" name="图片 8" descr="图片1"/>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530" r:id="rId1"/>
    <p:sldLayoutId id="2147491531" r:id="rId2"/>
    <p:sldLayoutId id="2147491532" r:id="rId3"/>
    <p:sldLayoutId id="2147491533" r:id="rId4"/>
    <p:sldLayoutId id="2147491534" r:id="rId5"/>
    <p:sldLayoutId id="2147491535" r:id="rId6"/>
    <p:sldLayoutId id="2147491536" r:id="rId7"/>
    <p:sldLayoutId id="2147491537" r:id="rId8"/>
    <p:sldLayoutId id="2147491538" r:id="rId9"/>
    <p:sldLayoutId id="2147491539" r:id="rId10"/>
    <p:sldLayoutId id="2147491540" r:id="rId11"/>
  </p:sldLayoutIdLst>
  <p:transition>
    <p:fade/>
  </p:transition>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2pPr>
      <a:lvl3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3pPr>
      <a:lvl4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4pPr>
      <a:lvl5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5pPr>
      <a:lvl6pPr marL="457200" algn="l" rtl="0" fontAlgn="base">
        <a:spcBef>
          <a:spcPct val="0"/>
        </a:spcBef>
        <a:spcAft>
          <a:spcPct val="0"/>
        </a:spcAft>
        <a:defRPr sz="4000" b="1">
          <a:solidFill>
            <a:schemeClr val="bg1"/>
          </a:solidFill>
          <a:latin typeface="FrutigerNext LT Medium" pitchFamily="34" charset="0"/>
          <a:ea typeface="宋体" pitchFamily="2" charset="-122"/>
        </a:defRPr>
      </a:lvl6pPr>
      <a:lvl7pPr marL="914400" algn="l" rtl="0" fontAlgn="base">
        <a:spcBef>
          <a:spcPct val="0"/>
        </a:spcBef>
        <a:spcAft>
          <a:spcPct val="0"/>
        </a:spcAft>
        <a:defRPr sz="4000" b="1">
          <a:solidFill>
            <a:schemeClr val="bg1"/>
          </a:solidFill>
          <a:latin typeface="FrutigerNext LT Medium" pitchFamily="34" charset="0"/>
          <a:ea typeface="宋体" pitchFamily="2" charset="-122"/>
        </a:defRPr>
      </a:lvl7pPr>
      <a:lvl8pPr marL="1371600" algn="l" rtl="0" fontAlgn="base">
        <a:spcBef>
          <a:spcPct val="0"/>
        </a:spcBef>
        <a:spcAft>
          <a:spcPct val="0"/>
        </a:spcAft>
        <a:defRPr sz="4000" b="1">
          <a:solidFill>
            <a:schemeClr val="bg1"/>
          </a:solidFill>
          <a:latin typeface="FrutigerNext LT Medium" pitchFamily="34" charset="0"/>
          <a:ea typeface="宋体" pitchFamily="2" charset="-122"/>
        </a:defRPr>
      </a:lvl8pPr>
      <a:lvl9pPr marL="1828800" algn="l" rtl="0" fontAlgn="base">
        <a:spcBef>
          <a:spcPct val="0"/>
        </a:spcBef>
        <a:spcAft>
          <a:spcPct val="0"/>
        </a:spcAft>
        <a:defRPr sz="4000" b="1">
          <a:solidFill>
            <a:schemeClr val="bg1"/>
          </a:solidFill>
          <a:latin typeface="FrutigerNext LT Medium"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图片 2" descr="dd"/>
          <p:cNvPicPr>
            <a:picLocks noChangeAspect="1" noChangeArrowheads="1"/>
          </p:cNvPicPr>
          <p:nvPr/>
        </p:nvPicPr>
        <p:blipFill>
          <a:blip r:embed="rId4" cstate="print"/>
          <a:srcRect/>
          <a:stretch>
            <a:fillRect/>
          </a:stretch>
        </p:blipFill>
        <p:spPr bwMode="auto">
          <a:xfrm>
            <a:off x="0" y="6224588"/>
            <a:ext cx="9150350" cy="636587"/>
          </a:xfrm>
          <a:prstGeom prst="rect">
            <a:avLst/>
          </a:prstGeom>
          <a:noFill/>
          <a:ln w="9525">
            <a:noFill/>
            <a:miter lim="800000"/>
            <a:headEnd/>
            <a:tailEnd/>
          </a:ln>
        </p:spPr>
      </p:pic>
      <p:sp>
        <p:nvSpPr>
          <p:cNvPr id="15363" name="文本框 3"/>
          <p:cNvSpPr txBox="1">
            <a:spLocks noChangeArrowheads="1"/>
          </p:cNvSpPr>
          <p:nvPr/>
        </p:nvSpPr>
        <p:spPr bwMode="auto">
          <a:xfrm>
            <a:off x="652463" y="6438900"/>
            <a:ext cx="2613025" cy="265113"/>
          </a:xfrm>
          <a:prstGeom prst="rect">
            <a:avLst/>
          </a:prstGeom>
          <a:noFill/>
          <a:ln w="9525">
            <a:noFill/>
            <a:miter lim="800000"/>
            <a:headEnd/>
            <a:tailEnd/>
          </a:ln>
        </p:spPr>
        <p:txBody>
          <a:bodyPr wrap="none" lIns="80098" tIns="40050" rIns="80098" bIns="40050">
            <a:spAutoFit/>
          </a:bodyPr>
          <a:lstStyle/>
          <a:p>
            <a:pPr defTabSz="801688"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pic>
        <p:nvPicPr>
          <p:cNvPr id="15364" name="图片 4" descr="8"/>
          <p:cNvPicPr>
            <a:picLocks noChangeAspect="1" noChangeArrowheads="1"/>
          </p:cNvPicPr>
          <p:nvPr/>
        </p:nvPicPr>
        <p:blipFill>
          <a:blip r:embed="rId5" cstate="print"/>
          <a:srcRect/>
          <a:stretch>
            <a:fillRect/>
          </a:stretch>
        </p:blipFill>
        <p:spPr bwMode="auto">
          <a:xfrm>
            <a:off x="7508875" y="6399213"/>
            <a:ext cx="1311275" cy="312737"/>
          </a:xfrm>
          <a:prstGeom prst="rect">
            <a:avLst/>
          </a:prstGeom>
          <a:noFill/>
          <a:ln w="9525">
            <a:noFill/>
            <a:miter lim="800000"/>
            <a:headEnd/>
            <a:tailEnd/>
          </a:ln>
        </p:spPr>
      </p:pic>
      <p:sp>
        <p:nvSpPr>
          <p:cNvPr id="20485" name="矩形 5"/>
          <p:cNvSpPr>
            <a:spLocks noGrp="1" noChangeArrowheads="1"/>
          </p:cNvSpPr>
          <p:nvPr>
            <p:ph type="dt" sz="half" idx="2"/>
          </p:nvPr>
        </p:nvSpPr>
        <p:spPr bwMode="auto">
          <a:xfrm>
            <a:off x="6361113" y="6489700"/>
            <a:ext cx="2097087" cy="455613"/>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CD958117-EC74-4095-BD9C-876392CC74E2}" type="slidenum">
              <a:rPr lang="de-DE" altLang="zh-CN"/>
              <a:pPr>
                <a:defRPr/>
              </a:pPr>
              <a:t>‹#›</a:t>
            </a:fld>
            <a:endParaRPr lang="en-GB" altLang="zh-CN"/>
          </a:p>
        </p:txBody>
      </p:sp>
      <p:sp>
        <p:nvSpPr>
          <p:cNvPr id="15366" name="矩形 6"/>
          <p:cNvSpPr>
            <a:spLocks noGrp="1" noChangeArrowheads="1"/>
          </p:cNvSpPr>
          <p:nvPr>
            <p:ph type="title"/>
          </p:nvPr>
        </p:nvSpPr>
        <p:spPr bwMode="auto">
          <a:xfrm>
            <a:off x="719138" y="333375"/>
            <a:ext cx="7745412" cy="384175"/>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zh-CN" altLang="en-US" smtClean="0"/>
              <a:t>单击此处编辑母版标题样式</a:t>
            </a:r>
          </a:p>
        </p:txBody>
      </p:sp>
      <p:sp>
        <p:nvSpPr>
          <p:cNvPr id="15367" name="矩形 7"/>
          <p:cNvSpPr>
            <a:spLocks noChangeArrowheads="1"/>
          </p:cNvSpPr>
          <p:nvPr/>
        </p:nvSpPr>
        <p:spPr bwMode="auto">
          <a:xfrm>
            <a:off x="3892550" y="6438900"/>
            <a:ext cx="1643063" cy="265113"/>
          </a:xfrm>
          <a:prstGeom prst="rect">
            <a:avLst/>
          </a:prstGeom>
          <a:noFill/>
          <a:ln w="9525" algn="ctr">
            <a:noFill/>
            <a:miter lim="800000"/>
            <a:headEnd/>
            <a:tailEnd/>
          </a:ln>
        </p:spPr>
        <p:txBody>
          <a:bodyPr wrap="none" lIns="80067" tIns="40030" rIns="80067" bIns="40030">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15368" name="矩形 8"/>
          <p:cNvSpPr>
            <a:spLocks noChangeArrowheads="1"/>
          </p:cNvSpPr>
          <p:nvPr/>
        </p:nvSpPr>
        <p:spPr bwMode="auto">
          <a:xfrm>
            <a:off x="-1908175" y="528638"/>
            <a:ext cx="1844675" cy="5307012"/>
          </a:xfrm>
          <a:prstGeom prst="rect">
            <a:avLst/>
          </a:prstGeom>
          <a:noFill/>
          <a:ln w="9525">
            <a:noFill/>
            <a:miter lim="800000"/>
            <a:headEnd/>
            <a:tailEnd/>
          </a:ln>
        </p:spPr>
        <p:txBody>
          <a:bodyPr lIns="80098" tIns="40050" rIns="80098" bIns="40050"/>
          <a:lstStyle/>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英文标题</a:t>
            </a:r>
            <a:r>
              <a:rPr lang="en-US" altLang="zh-CN" sz="1100">
                <a:solidFill>
                  <a:srgbClr val="FFFFFF"/>
                </a:solidFill>
                <a:latin typeface="Arial" charset="0"/>
                <a:ea typeface="宋体" charset="-122"/>
              </a:rPr>
              <a:t>:32-35pt  </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 R153 G0 B0</a:t>
            </a:r>
          </a:p>
          <a:p>
            <a:pPr algn="r" defTabSz="801688">
              <a:lnSpc>
                <a:spcPct val="125000"/>
              </a:lnSpc>
              <a:buClr>
                <a:srgbClr val="777777"/>
              </a:buClr>
              <a:buSzPct val="60000"/>
              <a:buFont typeface="Wingdings" pitchFamily="2" charset="2"/>
              <a:buNone/>
              <a:defRPr/>
            </a:pPr>
            <a:r>
              <a:rPr lang="zh-CN" altLang="en-US" sz="1100">
                <a:solidFill>
                  <a:srgbClr val="FFFFFF"/>
                </a:solidFill>
                <a:ea typeface="宋体" charset="-122"/>
              </a:rPr>
              <a:t>内部使用字体 </a:t>
            </a:r>
            <a:r>
              <a:rPr lang="en-US" altLang="zh-CN" sz="1100">
                <a:solidFill>
                  <a:srgbClr val="FFFFFF"/>
                </a:solidFill>
                <a:ea typeface="宋体" charset="-122"/>
              </a:rPr>
              <a:t>:</a:t>
            </a:r>
          </a:p>
          <a:p>
            <a:pPr algn="r" defTabSz="801688">
              <a:lnSpc>
                <a:spcPct val="125000"/>
              </a:lnSpc>
              <a:buClr>
                <a:srgbClr val="777777"/>
              </a:buClr>
              <a:buSzPct val="60000"/>
              <a:buFont typeface="Wingdings" pitchFamily="2" charset="2"/>
              <a:buNone/>
              <a:defRPr/>
            </a:pPr>
            <a:r>
              <a:rPr lang="en-US" altLang="zh-CN" sz="1100">
                <a:solidFill>
                  <a:srgbClr val="FFFFFF"/>
                </a:solidFill>
                <a:ea typeface="宋体" charset="-122"/>
              </a:rPr>
              <a:t>FrutigerNext LT Medium</a:t>
            </a:r>
          </a:p>
          <a:p>
            <a:pPr algn="r" defTabSz="801688">
              <a:lnSpc>
                <a:spcPct val="125000"/>
              </a:lnSpc>
              <a:buClr>
                <a:srgbClr val="777777"/>
              </a:buClr>
              <a:buSzPct val="60000"/>
              <a:buFont typeface="Wingdings" pitchFamily="2" charset="2"/>
              <a:buNone/>
              <a:defRPr/>
            </a:pPr>
            <a:r>
              <a:rPr lang="zh-CN" altLang="en-US" sz="1100">
                <a:solidFill>
                  <a:srgbClr val="FFFFFF"/>
                </a:solidFill>
                <a:ea typeface="宋体" charset="-122"/>
              </a:rPr>
              <a:t>外部使用字体 </a:t>
            </a:r>
            <a:r>
              <a:rPr lang="en-US" altLang="zh-CN" sz="1100">
                <a:solidFill>
                  <a:srgbClr val="FFFFFF"/>
                </a:solidFill>
                <a:ea typeface="宋体" charset="-122"/>
              </a:rPr>
              <a:t>: Arial</a:t>
            </a:r>
          </a:p>
          <a:p>
            <a:pPr algn="r" defTabSz="801688">
              <a:lnSpc>
                <a:spcPct val="75000"/>
              </a:lnSpc>
              <a:buClr>
                <a:srgbClr val="777777"/>
              </a:buClr>
              <a:buSzPct val="60000"/>
              <a:buFont typeface="Wingdings" pitchFamily="2" charset="2"/>
              <a:buNone/>
              <a:defRPr/>
            </a:pPr>
            <a:endParaRPr lang="en-US" altLang="zh-CN" sz="1100">
              <a:solidFill>
                <a:srgbClr val="FFFFFF"/>
              </a:solidFill>
              <a:latin typeface="Arial" charset="0"/>
              <a:ea typeface="宋体"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中文标题</a:t>
            </a:r>
            <a:r>
              <a:rPr lang="en-US" altLang="zh-CN" sz="1100">
                <a:solidFill>
                  <a:srgbClr val="FFFFFF"/>
                </a:solidFill>
                <a:latin typeface="Arial" charset="0"/>
                <a:ea typeface="宋体" charset="-122"/>
              </a:rPr>
              <a:t>:30-32pt  </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 R153 G0 B0</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字体</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黑体</a:t>
            </a: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英文正文</a:t>
            </a:r>
            <a:r>
              <a:rPr lang="en-US" altLang="zh-CN" sz="1100">
                <a:solidFill>
                  <a:srgbClr val="FFFFFF"/>
                </a:solidFill>
                <a:latin typeface="Arial" charset="0"/>
                <a:ea typeface="宋体" charset="-122"/>
              </a:rPr>
              <a:t>:20-22pt</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子目录 </a:t>
            </a:r>
            <a:r>
              <a:rPr lang="en-US" altLang="zh-CN" sz="1100">
                <a:solidFill>
                  <a:srgbClr val="FFFFFF"/>
                </a:solidFill>
                <a:latin typeface="Arial" charset="0"/>
                <a:ea typeface="宋体" charset="-122"/>
              </a:rPr>
              <a:t>(2-5</a:t>
            </a:r>
            <a:r>
              <a:rPr lang="zh-CN" altLang="en-US" sz="1100">
                <a:solidFill>
                  <a:srgbClr val="FFFFFF"/>
                </a:solidFill>
                <a:latin typeface="Arial" charset="0"/>
                <a:ea typeface="宋体" charset="-122"/>
              </a:rPr>
              <a:t>级</a:t>
            </a:r>
            <a:r>
              <a:rPr lang="en-US" altLang="zh-CN" sz="1100">
                <a:solidFill>
                  <a:srgbClr val="FFFFFF"/>
                </a:solidFill>
                <a:latin typeface="Arial" charset="0"/>
                <a:ea typeface="宋体" charset="-122"/>
              </a:rPr>
              <a:t>) :18pt  </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黑色</a:t>
            </a:r>
          </a:p>
          <a:p>
            <a:pPr algn="r" defTabSz="801688">
              <a:lnSpc>
                <a:spcPct val="125000"/>
              </a:lnSpc>
              <a:buClr>
                <a:srgbClr val="777777"/>
              </a:buClr>
              <a:buSzPct val="60000"/>
              <a:buFont typeface="Wingdings" pitchFamily="2" charset="2"/>
              <a:buNone/>
              <a:defRPr/>
            </a:pPr>
            <a:r>
              <a:rPr lang="zh-CN" altLang="en-US" sz="1100">
                <a:solidFill>
                  <a:srgbClr val="FFFFFF"/>
                </a:solidFill>
                <a:ea typeface="宋体" charset="-122"/>
              </a:rPr>
              <a:t>内部使用字体 </a:t>
            </a:r>
            <a:r>
              <a:rPr lang="en-US" altLang="zh-CN" sz="1100">
                <a:solidFill>
                  <a:srgbClr val="FFFFFF"/>
                </a:solidFill>
                <a:ea typeface="宋体" charset="-122"/>
              </a:rPr>
              <a:t>:</a:t>
            </a:r>
          </a:p>
          <a:p>
            <a:pPr algn="r" defTabSz="801688">
              <a:lnSpc>
                <a:spcPct val="125000"/>
              </a:lnSpc>
              <a:buClr>
                <a:srgbClr val="777777"/>
              </a:buClr>
              <a:buSzPct val="60000"/>
              <a:buFont typeface="Wingdings" pitchFamily="2" charset="2"/>
              <a:buNone/>
              <a:defRPr/>
            </a:pPr>
            <a:r>
              <a:rPr lang="en-US" altLang="zh-CN" sz="1100">
                <a:solidFill>
                  <a:srgbClr val="FFFFFF"/>
                </a:solidFill>
                <a:ea typeface="宋体" charset="-122"/>
              </a:rPr>
              <a:t>FrutigerNext LT Regular</a:t>
            </a:r>
          </a:p>
          <a:p>
            <a:pPr algn="r" defTabSz="801688">
              <a:lnSpc>
                <a:spcPct val="125000"/>
              </a:lnSpc>
              <a:buClr>
                <a:srgbClr val="777777"/>
              </a:buClr>
              <a:buSzPct val="60000"/>
              <a:buFont typeface="Wingdings" pitchFamily="2" charset="2"/>
              <a:buNone/>
              <a:defRPr/>
            </a:pPr>
            <a:r>
              <a:rPr lang="zh-CN" altLang="en-US" sz="1100">
                <a:solidFill>
                  <a:srgbClr val="FFFFFF"/>
                </a:solidFill>
                <a:ea typeface="宋体" charset="-122"/>
              </a:rPr>
              <a:t>外部使用字体 </a:t>
            </a:r>
            <a:r>
              <a:rPr lang="en-US" altLang="zh-CN" sz="1100">
                <a:solidFill>
                  <a:srgbClr val="FFFFFF"/>
                </a:solidFill>
                <a:ea typeface="宋体" charset="-122"/>
              </a:rPr>
              <a:t>: Arial</a:t>
            </a:r>
          </a:p>
          <a:p>
            <a:pPr algn="r" defTabSz="801688">
              <a:lnSpc>
                <a:spcPct val="75000"/>
              </a:lnSpc>
              <a:buClr>
                <a:srgbClr val="777777"/>
              </a:buClr>
              <a:buSzPct val="60000"/>
              <a:buFont typeface="Wingdings" pitchFamily="2" charset="2"/>
              <a:buNone/>
              <a:defRPr/>
            </a:pPr>
            <a:endParaRPr lang="en-US" altLang="zh-CN" sz="1100">
              <a:solidFill>
                <a:srgbClr val="FFFFFF"/>
              </a:solidFill>
              <a:latin typeface="Arial" charset="0"/>
              <a:ea typeface="宋体"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中文正文</a:t>
            </a:r>
            <a:r>
              <a:rPr lang="en-US" altLang="zh-CN" sz="1100">
                <a:solidFill>
                  <a:srgbClr val="FFFFFF"/>
                </a:solidFill>
                <a:latin typeface="Arial" charset="0"/>
                <a:ea typeface="宋体" charset="-122"/>
              </a:rPr>
              <a:t>:18-20pt</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子目录</a:t>
            </a:r>
            <a:r>
              <a:rPr lang="en-US" altLang="zh-CN" sz="1100">
                <a:solidFill>
                  <a:srgbClr val="FFFFFF"/>
                </a:solidFill>
                <a:latin typeface="Arial" charset="0"/>
                <a:ea typeface="宋体" charset="-122"/>
              </a:rPr>
              <a:t>(2-5</a:t>
            </a:r>
            <a:r>
              <a:rPr lang="zh-CN" altLang="en-US" sz="1100">
                <a:solidFill>
                  <a:srgbClr val="FFFFFF"/>
                </a:solidFill>
                <a:latin typeface="Arial" charset="0"/>
                <a:ea typeface="宋体" charset="-122"/>
              </a:rPr>
              <a:t>级</a:t>
            </a:r>
            <a:r>
              <a:rPr lang="en-US" altLang="zh-CN" sz="1100">
                <a:solidFill>
                  <a:srgbClr val="FFFFFF"/>
                </a:solidFill>
                <a:latin typeface="Arial" charset="0"/>
                <a:ea typeface="宋体" charset="-122"/>
              </a:rPr>
              <a:t>):18pt </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黑色</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宋体" charset="-122"/>
              </a:rPr>
              <a:t>字体</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细黑体 </a:t>
            </a: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777777"/>
              </a:buClr>
              <a:buSzPct val="60000"/>
              <a:buFont typeface="Wingdings" pitchFamily="2" charset="2"/>
              <a:buNone/>
              <a:defRPr/>
            </a:pPr>
            <a:endParaRPr lang="en-US" altLang="zh-CN" sz="1100">
              <a:solidFill>
                <a:srgbClr val="000000"/>
              </a:solidFill>
              <a:latin typeface="Arial" charset="0"/>
              <a:ea typeface="宋体" charset="-122"/>
            </a:endParaRPr>
          </a:p>
        </p:txBody>
      </p:sp>
      <p:sp>
        <p:nvSpPr>
          <p:cNvPr id="15369" name="矩形 9"/>
          <p:cNvSpPr>
            <a:spLocks noChangeArrowheads="1"/>
          </p:cNvSpPr>
          <p:nvPr/>
        </p:nvSpPr>
        <p:spPr bwMode="auto">
          <a:xfrm>
            <a:off x="9199563" y="1423988"/>
            <a:ext cx="1049337" cy="2005012"/>
          </a:xfrm>
          <a:prstGeom prst="rect">
            <a:avLst/>
          </a:prstGeom>
          <a:noFill/>
          <a:ln w="9525">
            <a:noFill/>
            <a:miter lim="800000"/>
            <a:headEnd/>
            <a:tailEnd/>
          </a:ln>
        </p:spPr>
        <p:txBody>
          <a:bodyPr lIns="80098" tIns="40050" rIns="80098" bIns="40050"/>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宋体" charset="-122"/>
              </a:rPr>
              <a:t>配色参考方案：</a:t>
            </a:r>
          </a:p>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宋体" charset="-122"/>
              </a:rPr>
              <a:t>建议同一页面内不超过四种颜色，以下是</a:t>
            </a:r>
            <a:r>
              <a:rPr lang="en-US" altLang="zh-CN" sz="1100">
                <a:solidFill>
                  <a:srgbClr val="FFFFFF"/>
                </a:solidFill>
                <a:latin typeface="华文细黑" pitchFamily="2" charset="-122"/>
                <a:ea typeface="宋体" charset="-122"/>
              </a:rPr>
              <a:t>13</a:t>
            </a:r>
            <a:r>
              <a:rPr lang="zh-CN" altLang="en-US" sz="1100">
                <a:solidFill>
                  <a:srgbClr val="FFFFFF"/>
                </a:solidFill>
                <a:latin typeface="华文细黑" pitchFamily="2" charset="-122"/>
                <a:ea typeface="宋体" charset="-122"/>
              </a:rPr>
              <a:t>组配色方案，同一页面内只选择一组使用。（仅供参考）</a:t>
            </a:r>
          </a:p>
          <a:p>
            <a:pPr defTabSz="801688">
              <a:lnSpc>
                <a:spcPct val="125000"/>
              </a:lnSpc>
              <a:buClr>
                <a:srgbClr val="777777"/>
              </a:buClr>
              <a:buSzPct val="60000"/>
              <a:buFont typeface="Wingdings" pitchFamily="2" charset="2"/>
              <a:buNone/>
              <a:defRPr/>
            </a:pPr>
            <a:endParaRPr lang="zh-CN" altLang="en-US" sz="1100">
              <a:solidFill>
                <a:srgbClr val="FFFFFF"/>
              </a:solidFill>
              <a:latin typeface="华文细黑" pitchFamily="2" charset="-122"/>
              <a:ea typeface="宋体"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宋体" charset="-122"/>
            </a:endParaRPr>
          </a:p>
          <a:p>
            <a:pPr defTabSz="801688">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宋体" charset="-122"/>
            </a:endParaRPr>
          </a:p>
        </p:txBody>
      </p:sp>
      <p:sp>
        <p:nvSpPr>
          <p:cNvPr id="15370" name="矩形 10"/>
          <p:cNvSpPr>
            <a:spLocks noChangeArrowheads="1"/>
          </p:cNvSpPr>
          <p:nvPr/>
        </p:nvSpPr>
        <p:spPr bwMode="auto">
          <a:xfrm>
            <a:off x="9199563" y="-61913"/>
            <a:ext cx="1049337" cy="838201"/>
          </a:xfrm>
          <a:prstGeom prst="rect">
            <a:avLst/>
          </a:prstGeom>
          <a:noFill/>
          <a:ln w="9525">
            <a:noFill/>
            <a:miter lim="800000"/>
            <a:headEnd/>
            <a:tailEnd/>
          </a:ln>
        </p:spPr>
        <p:txBody>
          <a:bodyPr lIns="80098" tIns="40050" rIns="80098" bIns="40050"/>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宋体" charset="-122"/>
              </a:rPr>
              <a:t>客户或者合作伙伴的标志放在右上角</a:t>
            </a:r>
            <a:r>
              <a:rPr lang="en-US" altLang="zh-CN" sz="1100">
                <a:solidFill>
                  <a:srgbClr val="FFFFFF"/>
                </a:solidFill>
                <a:latin typeface="华文细黑" pitchFamily="2" charset="-122"/>
                <a:ea typeface="宋体" charset="-122"/>
              </a:rPr>
              <a:t>.</a:t>
            </a:r>
          </a:p>
          <a:p>
            <a:pPr defTabSz="801688">
              <a:lnSpc>
                <a:spcPct val="125000"/>
              </a:lnSpc>
              <a:buClr>
                <a:srgbClr val="777777"/>
              </a:buClr>
              <a:buSzPct val="60000"/>
              <a:buFont typeface="Wingdings" pitchFamily="2" charset="2"/>
              <a:buNone/>
              <a:defRPr/>
            </a:pPr>
            <a:endParaRPr lang="en-US" altLang="zh-CN" sz="1100">
              <a:solidFill>
                <a:srgbClr val="FFFFFF"/>
              </a:solidFill>
              <a:latin typeface="华文细黑" pitchFamily="2" charset="-122"/>
              <a:ea typeface="宋体" charset="-122"/>
            </a:endParaRPr>
          </a:p>
          <a:p>
            <a:pPr defTabSz="801688">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宋体" charset="-122"/>
            </a:endParaRPr>
          </a:p>
          <a:p>
            <a:pPr defTabSz="801688">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宋体" charset="-122"/>
            </a:endParaRPr>
          </a:p>
        </p:txBody>
      </p:sp>
      <p:sp>
        <p:nvSpPr>
          <p:cNvPr id="15371" name="矩形 12"/>
          <p:cNvSpPr>
            <a:spLocks noChangeArrowheads="1"/>
          </p:cNvSpPr>
          <p:nvPr/>
        </p:nvSpPr>
        <p:spPr bwMode="auto">
          <a:xfrm>
            <a:off x="9269413" y="4989513"/>
            <a:ext cx="919162" cy="369887"/>
          </a:xfrm>
          <a:prstGeom prst="rect">
            <a:avLst/>
          </a:prstGeom>
          <a:solidFill>
            <a:schemeClr val="bg1"/>
          </a:solidFill>
          <a:ln w="9525" algn="ctr">
            <a:noFill/>
            <a:miter lim="800000"/>
            <a:headEnd/>
            <a:tailEnd/>
          </a:ln>
        </p:spPr>
        <p:txBody>
          <a:bodyPr lIns="91425" tIns="45712" rIns="91425" bIns="45712" anchor="ctr">
            <a:spAutoFit/>
          </a:bodyPr>
          <a:lstStyle/>
          <a:p>
            <a:pPr>
              <a:defRPr/>
            </a:pPr>
            <a:endParaRPr lang="zh-CN" altLang="en-US" sz="1800">
              <a:solidFill>
                <a:srgbClr val="000000"/>
              </a:solidFill>
              <a:latin typeface="Arial" charset="0"/>
              <a:ea typeface="宋体" charset="-122"/>
            </a:endParaRPr>
          </a:p>
        </p:txBody>
      </p:sp>
      <p:grpSp>
        <p:nvGrpSpPr>
          <p:cNvPr id="15372" name="组合 13"/>
          <p:cNvGrpSpPr>
            <a:grpSpLocks/>
          </p:cNvGrpSpPr>
          <p:nvPr/>
        </p:nvGrpSpPr>
        <p:grpSpPr bwMode="auto">
          <a:xfrm>
            <a:off x="9355138" y="3789363"/>
            <a:ext cx="739775" cy="182562"/>
            <a:chOff x="5893" y="2387"/>
            <a:chExt cx="466" cy="115"/>
          </a:xfrm>
        </p:grpSpPr>
        <p:sp>
          <p:nvSpPr>
            <p:cNvPr id="15433" name="矩形 14"/>
            <p:cNvSpPr>
              <a:spLocks noChangeArrowheads="1"/>
            </p:cNvSpPr>
            <p:nvPr userDrawn="1"/>
          </p:nvSpPr>
          <p:spPr bwMode="auto">
            <a:xfrm flipV="1">
              <a:off x="6010" y="2387"/>
              <a:ext cx="116" cy="115"/>
            </a:xfrm>
            <a:prstGeom prst="rect">
              <a:avLst/>
            </a:prstGeom>
            <a:solidFill>
              <a:srgbClr val="FFCC66"/>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34" name="矩形 15"/>
            <p:cNvSpPr>
              <a:spLocks noChangeArrowheads="1"/>
            </p:cNvSpPr>
            <p:nvPr userDrawn="1"/>
          </p:nvSpPr>
          <p:spPr bwMode="auto">
            <a:xfrm flipV="1">
              <a:off x="6126" y="2387"/>
              <a:ext cx="116" cy="115"/>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35" name="矩形 16"/>
            <p:cNvSpPr>
              <a:spLocks noChangeArrowheads="1"/>
            </p:cNvSpPr>
            <p:nvPr userDrawn="1"/>
          </p:nvSpPr>
          <p:spPr bwMode="auto">
            <a:xfrm flipV="1">
              <a:off x="6242" y="2387"/>
              <a:ext cx="117" cy="115"/>
            </a:xfrm>
            <a:prstGeom prst="rect">
              <a:avLst/>
            </a:prstGeom>
            <a:solidFill>
              <a:srgbClr val="99660A"/>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36" name="矩形 17"/>
            <p:cNvSpPr>
              <a:spLocks noChangeArrowheads="1"/>
            </p:cNvSpPr>
            <p:nvPr userDrawn="1"/>
          </p:nvSpPr>
          <p:spPr bwMode="auto">
            <a:xfrm flipV="1">
              <a:off x="5893" y="2387"/>
              <a:ext cx="117" cy="115"/>
            </a:xfrm>
            <a:prstGeom prst="rect">
              <a:avLst/>
            </a:prstGeom>
            <a:solidFill>
              <a:srgbClr val="FFCC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73" name="组合 18"/>
          <p:cNvGrpSpPr>
            <a:grpSpLocks/>
          </p:cNvGrpSpPr>
          <p:nvPr/>
        </p:nvGrpSpPr>
        <p:grpSpPr bwMode="auto">
          <a:xfrm>
            <a:off x="9355138" y="4005263"/>
            <a:ext cx="739775" cy="182562"/>
            <a:chOff x="5893" y="2523"/>
            <a:chExt cx="466" cy="115"/>
          </a:xfrm>
        </p:grpSpPr>
        <p:sp>
          <p:nvSpPr>
            <p:cNvPr id="15429" name="矩形 19"/>
            <p:cNvSpPr>
              <a:spLocks noChangeArrowheads="1"/>
            </p:cNvSpPr>
            <p:nvPr userDrawn="1"/>
          </p:nvSpPr>
          <p:spPr bwMode="auto">
            <a:xfrm flipV="1">
              <a:off x="6010" y="2523"/>
              <a:ext cx="116" cy="115"/>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30" name="矩形 20"/>
            <p:cNvSpPr>
              <a:spLocks noChangeArrowheads="1"/>
            </p:cNvSpPr>
            <p:nvPr userDrawn="1"/>
          </p:nvSpPr>
          <p:spPr bwMode="auto">
            <a:xfrm flipV="1">
              <a:off x="6126" y="2523"/>
              <a:ext cx="116" cy="115"/>
            </a:xfrm>
            <a:prstGeom prst="rect">
              <a:avLst/>
            </a:prstGeom>
            <a:solidFill>
              <a:srgbClr val="99CCCC"/>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31" name="矩形 21"/>
            <p:cNvSpPr>
              <a:spLocks noChangeArrowheads="1"/>
            </p:cNvSpPr>
            <p:nvPr userDrawn="1"/>
          </p:nvSpPr>
          <p:spPr bwMode="auto">
            <a:xfrm flipV="1">
              <a:off x="6242" y="2523"/>
              <a:ext cx="117" cy="115"/>
            </a:xfrm>
            <a:prstGeom prst="rect">
              <a:avLst/>
            </a:prstGeom>
            <a:solidFill>
              <a:srgbClr val="0099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32" name="矩形 22"/>
            <p:cNvSpPr>
              <a:spLocks noChangeArrowheads="1"/>
            </p:cNvSpPr>
            <p:nvPr userDrawn="1"/>
          </p:nvSpPr>
          <p:spPr bwMode="auto">
            <a:xfrm flipV="1">
              <a:off x="5893" y="2523"/>
              <a:ext cx="117" cy="115"/>
            </a:xfrm>
            <a:prstGeom prst="rect">
              <a:avLst/>
            </a:prstGeom>
            <a:solidFill>
              <a:srgbClr val="CCCCFF"/>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74" name="组合 23"/>
          <p:cNvGrpSpPr>
            <a:grpSpLocks/>
          </p:cNvGrpSpPr>
          <p:nvPr/>
        </p:nvGrpSpPr>
        <p:grpSpPr bwMode="auto">
          <a:xfrm>
            <a:off x="9355138" y="4221163"/>
            <a:ext cx="739775" cy="182562"/>
            <a:chOff x="5893" y="2659"/>
            <a:chExt cx="466" cy="115"/>
          </a:xfrm>
        </p:grpSpPr>
        <p:sp>
          <p:nvSpPr>
            <p:cNvPr id="15425" name="矩形 24"/>
            <p:cNvSpPr>
              <a:spLocks noChangeArrowheads="1"/>
            </p:cNvSpPr>
            <p:nvPr userDrawn="1"/>
          </p:nvSpPr>
          <p:spPr bwMode="auto">
            <a:xfrm flipV="1">
              <a:off x="6010" y="2659"/>
              <a:ext cx="116" cy="115"/>
            </a:xfrm>
            <a:prstGeom prst="rect">
              <a:avLst/>
            </a:prstGeom>
            <a:solidFill>
              <a:srgbClr val="99CCCC"/>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26" name="矩形 25"/>
            <p:cNvSpPr>
              <a:spLocks noChangeArrowheads="1"/>
            </p:cNvSpPr>
            <p:nvPr userDrawn="1"/>
          </p:nvSpPr>
          <p:spPr bwMode="auto">
            <a:xfrm flipV="1">
              <a:off x="6126" y="2659"/>
              <a:ext cx="116" cy="115"/>
            </a:xfrm>
            <a:prstGeom prst="rect">
              <a:avLst/>
            </a:prstGeom>
            <a:solidFill>
              <a:srgbClr val="0099CC"/>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27" name="矩形 26"/>
            <p:cNvSpPr>
              <a:spLocks noChangeArrowheads="1"/>
            </p:cNvSpPr>
            <p:nvPr userDrawn="1"/>
          </p:nvSpPr>
          <p:spPr bwMode="auto">
            <a:xfrm flipV="1">
              <a:off x="6242" y="2659"/>
              <a:ext cx="117" cy="115"/>
            </a:xfrm>
            <a:prstGeom prst="rect">
              <a:avLst/>
            </a:prstGeom>
            <a:solidFill>
              <a:srgbClr val="0066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28" name="矩形 27"/>
            <p:cNvSpPr>
              <a:spLocks noChangeArrowheads="1"/>
            </p:cNvSpPr>
            <p:nvPr userDrawn="1"/>
          </p:nvSpPr>
          <p:spPr bwMode="auto">
            <a:xfrm flipV="1">
              <a:off x="5893" y="2659"/>
              <a:ext cx="117" cy="115"/>
            </a:xfrm>
            <a:prstGeom prst="rect">
              <a:avLst/>
            </a:prstGeom>
            <a:solidFill>
              <a:srgbClr val="CCFF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75" name="组合 28"/>
          <p:cNvGrpSpPr>
            <a:grpSpLocks/>
          </p:cNvGrpSpPr>
          <p:nvPr/>
        </p:nvGrpSpPr>
        <p:grpSpPr bwMode="auto">
          <a:xfrm>
            <a:off x="9355138" y="3573463"/>
            <a:ext cx="739775" cy="188912"/>
            <a:chOff x="5893" y="2251"/>
            <a:chExt cx="466" cy="119"/>
          </a:xfrm>
        </p:grpSpPr>
        <p:sp>
          <p:nvSpPr>
            <p:cNvPr id="15421" name="矩形 29"/>
            <p:cNvSpPr>
              <a:spLocks noChangeArrowheads="1"/>
            </p:cNvSpPr>
            <p:nvPr userDrawn="1"/>
          </p:nvSpPr>
          <p:spPr bwMode="auto">
            <a:xfrm flipV="1">
              <a:off x="6126" y="2251"/>
              <a:ext cx="116" cy="119"/>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22" name="矩形 30"/>
            <p:cNvSpPr>
              <a:spLocks noChangeArrowheads="1"/>
            </p:cNvSpPr>
            <p:nvPr userDrawn="1"/>
          </p:nvSpPr>
          <p:spPr bwMode="auto">
            <a:xfrm flipV="1">
              <a:off x="6242" y="2251"/>
              <a:ext cx="117" cy="119"/>
            </a:xfrm>
            <a:prstGeom prst="rect">
              <a:avLst/>
            </a:prstGeom>
            <a:solidFill>
              <a:srgbClr val="CCCCCC"/>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23" name="矩形 31"/>
            <p:cNvSpPr>
              <a:spLocks noChangeArrowheads="1"/>
            </p:cNvSpPr>
            <p:nvPr userDrawn="1"/>
          </p:nvSpPr>
          <p:spPr bwMode="auto">
            <a:xfrm flipV="1">
              <a:off x="5893" y="2251"/>
              <a:ext cx="117" cy="119"/>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24" name="矩形 32"/>
            <p:cNvSpPr>
              <a:spLocks noChangeArrowheads="1"/>
            </p:cNvSpPr>
            <p:nvPr userDrawn="1"/>
          </p:nvSpPr>
          <p:spPr bwMode="auto">
            <a:xfrm flipV="1">
              <a:off x="6010" y="2251"/>
              <a:ext cx="116" cy="119"/>
            </a:xfrm>
            <a:prstGeom prst="rect">
              <a:avLst/>
            </a:prstGeom>
            <a:solidFill>
              <a:srgbClr val="669900"/>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76" name="组合 33"/>
          <p:cNvGrpSpPr>
            <a:grpSpLocks/>
          </p:cNvGrpSpPr>
          <p:nvPr/>
        </p:nvGrpSpPr>
        <p:grpSpPr bwMode="auto">
          <a:xfrm>
            <a:off x="9355138" y="4581525"/>
            <a:ext cx="739775" cy="182563"/>
            <a:chOff x="5893" y="2886"/>
            <a:chExt cx="466" cy="115"/>
          </a:xfrm>
        </p:grpSpPr>
        <p:sp>
          <p:nvSpPr>
            <p:cNvPr id="15417" name="矩形 34"/>
            <p:cNvSpPr>
              <a:spLocks noChangeArrowheads="1"/>
            </p:cNvSpPr>
            <p:nvPr userDrawn="1"/>
          </p:nvSpPr>
          <p:spPr bwMode="auto">
            <a:xfrm flipV="1">
              <a:off x="6010" y="2886"/>
              <a:ext cx="116" cy="115"/>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18" name="矩形 35"/>
            <p:cNvSpPr>
              <a:spLocks noChangeArrowheads="1"/>
            </p:cNvSpPr>
            <p:nvPr userDrawn="1"/>
          </p:nvSpPr>
          <p:spPr bwMode="auto">
            <a:xfrm flipV="1">
              <a:off x="6126" y="2886"/>
              <a:ext cx="116" cy="115"/>
            </a:xfrm>
            <a:prstGeom prst="rect">
              <a:avLst/>
            </a:prstGeom>
            <a:solidFill>
              <a:srgbClr val="FFCC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19" name="矩形 36"/>
            <p:cNvSpPr>
              <a:spLocks noChangeArrowheads="1"/>
            </p:cNvSpPr>
            <p:nvPr userDrawn="1"/>
          </p:nvSpPr>
          <p:spPr bwMode="auto">
            <a:xfrm flipV="1">
              <a:off x="6242" y="2886"/>
              <a:ext cx="117" cy="115"/>
            </a:xfrm>
            <a:prstGeom prst="rect">
              <a:avLst/>
            </a:prstGeom>
            <a:solidFill>
              <a:srgbClr val="FFCC66"/>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20" name="矩形 37"/>
            <p:cNvSpPr>
              <a:spLocks noChangeArrowheads="1"/>
            </p:cNvSpPr>
            <p:nvPr userDrawn="1"/>
          </p:nvSpPr>
          <p:spPr bwMode="auto">
            <a:xfrm flipV="1">
              <a:off x="5893" y="2886"/>
              <a:ext cx="117" cy="115"/>
            </a:xfrm>
            <a:prstGeom prst="rect">
              <a:avLst/>
            </a:prstGeom>
            <a:solidFill>
              <a:schemeClr val="tx2"/>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77" name="组合 38"/>
          <p:cNvGrpSpPr>
            <a:grpSpLocks/>
          </p:cNvGrpSpPr>
          <p:nvPr/>
        </p:nvGrpSpPr>
        <p:grpSpPr bwMode="auto">
          <a:xfrm>
            <a:off x="9355138" y="4797425"/>
            <a:ext cx="739775" cy="182563"/>
            <a:chOff x="5893" y="3022"/>
            <a:chExt cx="466" cy="115"/>
          </a:xfrm>
        </p:grpSpPr>
        <p:sp>
          <p:nvSpPr>
            <p:cNvPr id="15413" name="矩形 39"/>
            <p:cNvSpPr>
              <a:spLocks noChangeArrowheads="1"/>
            </p:cNvSpPr>
            <p:nvPr userDrawn="1"/>
          </p:nvSpPr>
          <p:spPr bwMode="auto">
            <a:xfrm flipV="1">
              <a:off x="6010" y="3022"/>
              <a:ext cx="116" cy="115"/>
            </a:xfrm>
            <a:prstGeom prst="rect">
              <a:avLst/>
            </a:prstGeom>
            <a:solidFill>
              <a:srgbClr val="0066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14" name="矩形 40"/>
            <p:cNvSpPr>
              <a:spLocks noChangeArrowheads="1"/>
            </p:cNvSpPr>
            <p:nvPr userDrawn="1"/>
          </p:nvSpPr>
          <p:spPr bwMode="auto">
            <a:xfrm flipV="1">
              <a:off x="6126" y="3022"/>
              <a:ext cx="116" cy="115"/>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15" name="矩形 41"/>
            <p:cNvSpPr>
              <a:spLocks noChangeArrowheads="1"/>
            </p:cNvSpPr>
            <p:nvPr userDrawn="1"/>
          </p:nvSpPr>
          <p:spPr bwMode="auto">
            <a:xfrm flipV="1">
              <a:off x="6242" y="3022"/>
              <a:ext cx="117" cy="115"/>
            </a:xfrm>
            <a:prstGeom prst="rect">
              <a:avLst/>
            </a:prstGeom>
            <a:solidFill>
              <a:srgbClr val="CCCCFF"/>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16" name="矩形 42"/>
            <p:cNvSpPr>
              <a:spLocks noChangeArrowheads="1"/>
            </p:cNvSpPr>
            <p:nvPr userDrawn="1"/>
          </p:nvSpPr>
          <p:spPr bwMode="auto">
            <a:xfrm flipV="1">
              <a:off x="5893" y="3022"/>
              <a:ext cx="117" cy="115"/>
            </a:xfrm>
            <a:prstGeom prst="rect">
              <a:avLst/>
            </a:prstGeom>
            <a:solidFill>
              <a:srgbClr val="990000"/>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78" name="组合 43"/>
          <p:cNvGrpSpPr>
            <a:grpSpLocks/>
          </p:cNvGrpSpPr>
          <p:nvPr/>
        </p:nvGrpSpPr>
        <p:grpSpPr bwMode="auto">
          <a:xfrm>
            <a:off x="9355138" y="5013325"/>
            <a:ext cx="739775" cy="182563"/>
            <a:chOff x="5893" y="3158"/>
            <a:chExt cx="466" cy="115"/>
          </a:xfrm>
        </p:grpSpPr>
        <p:sp>
          <p:nvSpPr>
            <p:cNvPr id="15409" name="矩形 44"/>
            <p:cNvSpPr>
              <a:spLocks noChangeArrowheads="1"/>
            </p:cNvSpPr>
            <p:nvPr userDrawn="1"/>
          </p:nvSpPr>
          <p:spPr bwMode="auto">
            <a:xfrm flipV="1">
              <a:off x="6010" y="3158"/>
              <a:ext cx="116" cy="115"/>
            </a:xfrm>
            <a:prstGeom prst="rect">
              <a:avLst/>
            </a:prstGeom>
            <a:solidFill>
              <a:srgbClr val="0099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10" name="矩形 45"/>
            <p:cNvSpPr>
              <a:spLocks noChangeArrowheads="1"/>
            </p:cNvSpPr>
            <p:nvPr userDrawn="1"/>
          </p:nvSpPr>
          <p:spPr bwMode="auto">
            <a:xfrm flipV="1">
              <a:off x="6126" y="3158"/>
              <a:ext cx="116" cy="115"/>
            </a:xfrm>
            <a:prstGeom prst="rect">
              <a:avLst/>
            </a:prstGeom>
            <a:solidFill>
              <a:srgbClr val="CCFF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11" name="矩形 46"/>
            <p:cNvSpPr>
              <a:spLocks noChangeArrowheads="1"/>
            </p:cNvSpPr>
            <p:nvPr userDrawn="1"/>
          </p:nvSpPr>
          <p:spPr bwMode="auto">
            <a:xfrm flipV="1">
              <a:off x="6242" y="3158"/>
              <a:ext cx="117" cy="115"/>
            </a:xfrm>
            <a:prstGeom prst="rect">
              <a:avLst/>
            </a:prstGeom>
            <a:solidFill>
              <a:srgbClr val="99CCCC"/>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12" name="矩形 47"/>
            <p:cNvSpPr>
              <a:spLocks noChangeArrowheads="1"/>
            </p:cNvSpPr>
            <p:nvPr userDrawn="1"/>
          </p:nvSpPr>
          <p:spPr bwMode="auto">
            <a:xfrm flipV="1">
              <a:off x="5893" y="3158"/>
              <a:ext cx="117" cy="115"/>
            </a:xfrm>
            <a:prstGeom prst="rect">
              <a:avLst/>
            </a:prstGeom>
            <a:solidFill>
              <a:srgbClr val="990000"/>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79" name="组合 48"/>
          <p:cNvGrpSpPr>
            <a:grpSpLocks/>
          </p:cNvGrpSpPr>
          <p:nvPr/>
        </p:nvGrpSpPr>
        <p:grpSpPr bwMode="auto">
          <a:xfrm>
            <a:off x="9355138" y="5373688"/>
            <a:ext cx="739775" cy="182562"/>
            <a:chOff x="5893" y="3385"/>
            <a:chExt cx="466" cy="115"/>
          </a:xfrm>
        </p:grpSpPr>
        <p:sp>
          <p:nvSpPr>
            <p:cNvPr id="15405" name="矩形 49"/>
            <p:cNvSpPr>
              <a:spLocks noChangeArrowheads="1"/>
            </p:cNvSpPr>
            <p:nvPr userDrawn="1"/>
          </p:nvSpPr>
          <p:spPr bwMode="auto">
            <a:xfrm flipV="1">
              <a:off x="6010" y="3385"/>
              <a:ext cx="116" cy="115"/>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06" name="矩形 50"/>
            <p:cNvSpPr>
              <a:spLocks noChangeArrowheads="1"/>
            </p:cNvSpPr>
            <p:nvPr userDrawn="1"/>
          </p:nvSpPr>
          <p:spPr bwMode="auto">
            <a:xfrm flipV="1">
              <a:off x="6126" y="3385"/>
              <a:ext cx="116" cy="115"/>
            </a:xfrm>
            <a:prstGeom prst="rect">
              <a:avLst/>
            </a:prstGeom>
            <a:solidFill>
              <a:srgbClr val="FFCC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07" name="矩形 51"/>
            <p:cNvSpPr>
              <a:spLocks noChangeArrowheads="1"/>
            </p:cNvSpPr>
            <p:nvPr userDrawn="1"/>
          </p:nvSpPr>
          <p:spPr bwMode="auto">
            <a:xfrm flipV="1">
              <a:off x="6242" y="3385"/>
              <a:ext cx="117" cy="115"/>
            </a:xfrm>
            <a:prstGeom prst="rect">
              <a:avLst/>
            </a:prstGeom>
            <a:solidFill>
              <a:srgbClr val="FFCC66"/>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08" name="矩形 52"/>
            <p:cNvSpPr>
              <a:spLocks noChangeArrowheads="1"/>
            </p:cNvSpPr>
            <p:nvPr userDrawn="1"/>
          </p:nvSpPr>
          <p:spPr bwMode="auto">
            <a:xfrm flipV="1">
              <a:off x="5893" y="3385"/>
              <a:ext cx="117" cy="115"/>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80" name="组合 53"/>
          <p:cNvGrpSpPr>
            <a:grpSpLocks/>
          </p:cNvGrpSpPr>
          <p:nvPr/>
        </p:nvGrpSpPr>
        <p:grpSpPr bwMode="auto">
          <a:xfrm>
            <a:off x="9355138" y="5589588"/>
            <a:ext cx="739775" cy="182562"/>
            <a:chOff x="5893" y="3521"/>
            <a:chExt cx="466" cy="115"/>
          </a:xfrm>
        </p:grpSpPr>
        <p:sp>
          <p:nvSpPr>
            <p:cNvPr id="15401" name="矩形 54"/>
            <p:cNvSpPr>
              <a:spLocks noChangeArrowheads="1"/>
            </p:cNvSpPr>
            <p:nvPr userDrawn="1"/>
          </p:nvSpPr>
          <p:spPr bwMode="auto">
            <a:xfrm flipV="1">
              <a:off x="6010" y="3521"/>
              <a:ext cx="116" cy="115"/>
            </a:xfrm>
            <a:prstGeom prst="rect">
              <a:avLst/>
            </a:prstGeom>
            <a:solidFill>
              <a:srgbClr val="0066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02" name="矩形 55"/>
            <p:cNvSpPr>
              <a:spLocks noChangeArrowheads="1"/>
            </p:cNvSpPr>
            <p:nvPr userDrawn="1"/>
          </p:nvSpPr>
          <p:spPr bwMode="auto">
            <a:xfrm flipV="1">
              <a:off x="6126" y="3521"/>
              <a:ext cx="116" cy="115"/>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03" name="矩形 56"/>
            <p:cNvSpPr>
              <a:spLocks noChangeArrowheads="1"/>
            </p:cNvSpPr>
            <p:nvPr userDrawn="1"/>
          </p:nvSpPr>
          <p:spPr bwMode="auto">
            <a:xfrm flipV="1">
              <a:off x="6242" y="3521"/>
              <a:ext cx="117" cy="115"/>
            </a:xfrm>
            <a:prstGeom prst="rect">
              <a:avLst/>
            </a:prstGeom>
            <a:solidFill>
              <a:srgbClr val="CCCCFF"/>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04" name="矩形 57"/>
            <p:cNvSpPr>
              <a:spLocks noChangeArrowheads="1"/>
            </p:cNvSpPr>
            <p:nvPr userDrawn="1"/>
          </p:nvSpPr>
          <p:spPr bwMode="auto">
            <a:xfrm flipV="1">
              <a:off x="5893" y="3521"/>
              <a:ext cx="117" cy="115"/>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81" name="组合 58"/>
          <p:cNvGrpSpPr>
            <a:grpSpLocks/>
          </p:cNvGrpSpPr>
          <p:nvPr/>
        </p:nvGrpSpPr>
        <p:grpSpPr bwMode="auto">
          <a:xfrm>
            <a:off x="9355138" y="5805488"/>
            <a:ext cx="739775" cy="182562"/>
            <a:chOff x="5893" y="3657"/>
            <a:chExt cx="466" cy="115"/>
          </a:xfrm>
        </p:grpSpPr>
        <p:sp>
          <p:nvSpPr>
            <p:cNvPr id="15397" name="矩形 59"/>
            <p:cNvSpPr>
              <a:spLocks noChangeArrowheads="1"/>
            </p:cNvSpPr>
            <p:nvPr userDrawn="1"/>
          </p:nvSpPr>
          <p:spPr bwMode="auto">
            <a:xfrm flipV="1">
              <a:off x="6010" y="3657"/>
              <a:ext cx="116" cy="115"/>
            </a:xfrm>
            <a:prstGeom prst="rect">
              <a:avLst/>
            </a:prstGeom>
            <a:solidFill>
              <a:srgbClr val="0099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98" name="矩形 60"/>
            <p:cNvSpPr>
              <a:spLocks noChangeArrowheads="1"/>
            </p:cNvSpPr>
            <p:nvPr userDrawn="1"/>
          </p:nvSpPr>
          <p:spPr bwMode="auto">
            <a:xfrm flipV="1">
              <a:off x="6126" y="3657"/>
              <a:ext cx="116" cy="115"/>
            </a:xfrm>
            <a:prstGeom prst="rect">
              <a:avLst/>
            </a:prstGeom>
            <a:solidFill>
              <a:srgbClr val="CCFF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99" name="矩形 61"/>
            <p:cNvSpPr>
              <a:spLocks noChangeArrowheads="1"/>
            </p:cNvSpPr>
            <p:nvPr userDrawn="1"/>
          </p:nvSpPr>
          <p:spPr bwMode="auto">
            <a:xfrm flipV="1">
              <a:off x="6242" y="3657"/>
              <a:ext cx="117" cy="115"/>
            </a:xfrm>
            <a:prstGeom prst="rect">
              <a:avLst/>
            </a:prstGeom>
            <a:solidFill>
              <a:srgbClr val="99CCCC"/>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400" name="矩形 62"/>
            <p:cNvSpPr>
              <a:spLocks noChangeArrowheads="1"/>
            </p:cNvSpPr>
            <p:nvPr userDrawn="1"/>
          </p:nvSpPr>
          <p:spPr bwMode="auto">
            <a:xfrm flipV="1">
              <a:off x="5893" y="3657"/>
              <a:ext cx="117" cy="115"/>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82" name="组合 63"/>
          <p:cNvGrpSpPr>
            <a:grpSpLocks/>
          </p:cNvGrpSpPr>
          <p:nvPr/>
        </p:nvGrpSpPr>
        <p:grpSpPr bwMode="auto">
          <a:xfrm>
            <a:off x="9355138" y="6165850"/>
            <a:ext cx="739775" cy="182563"/>
            <a:chOff x="5893" y="3884"/>
            <a:chExt cx="466" cy="115"/>
          </a:xfrm>
        </p:grpSpPr>
        <p:sp>
          <p:nvSpPr>
            <p:cNvPr id="15393" name="矩形 64"/>
            <p:cNvSpPr>
              <a:spLocks noChangeArrowheads="1"/>
            </p:cNvSpPr>
            <p:nvPr userDrawn="1"/>
          </p:nvSpPr>
          <p:spPr bwMode="auto">
            <a:xfrm flipV="1">
              <a:off x="6010" y="3884"/>
              <a:ext cx="116" cy="115"/>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94" name="矩形 65"/>
            <p:cNvSpPr>
              <a:spLocks noChangeArrowheads="1"/>
            </p:cNvSpPr>
            <p:nvPr userDrawn="1"/>
          </p:nvSpPr>
          <p:spPr bwMode="auto">
            <a:xfrm flipV="1">
              <a:off x="6126" y="3884"/>
              <a:ext cx="116" cy="115"/>
            </a:xfrm>
            <a:prstGeom prst="rect">
              <a:avLst/>
            </a:prstGeom>
            <a:solidFill>
              <a:srgbClr val="FFCC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95" name="矩形 66"/>
            <p:cNvSpPr>
              <a:spLocks noChangeArrowheads="1"/>
            </p:cNvSpPr>
            <p:nvPr userDrawn="1"/>
          </p:nvSpPr>
          <p:spPr bwMode="auto">
            <a:xfrm flipV="1">
              <a:off x="6242" y="3884"/>
              <a:ext cx="117" cy="115"/>
            </a:xfrm>
            <a:prstGeom prst="rect">
              <a:avLst/>
            </a:prstGeom>
            <a:solidFill>
              <a:srgbClr val="FFCC66"/>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96" name="矩形 67"/>
            <p:cNvSpPr>
              <a:spLocks noChangeArrowheads="1"/>
            </p:cNvSpPr>
            <p:nvPr userDrawn="1"/>
          </p:nvSpPr>
          <p:spPr bwMode="auto">
            <a:xfrm flipV="1">
              <a:off x="5893" y="3884"/>
              <a:ext cx="117" cy="115"/>
            </a:xfrm>
            <a:prstGeom prst="rect">
              <a:avLst/>
            </a:prstGeom>
            <a:solidFill>
              <a:schemeClr val="bg2"/>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83" name="组合 68"/>
          <p:cNvGrpSpPr>
            <a:grpSpLocks/>
          </p:cNvGrpSpPr>
          <p:nvPr/>
        </p:nvGrpSpPr>
        <p:grpSpPr bwMode="auto">
          <a:xfrm>
            <a:off x="9355138" y="6391275"/>
            <a:ext cx="739775" cy="182563"/>
            <a:chOff x="5893" y="4026"/>
            <a:chExt cx="466" cy="115"/>
          </a:xfrm>
        </p:grpSpPr>
        <p:sp>
          <p:nvSpPr>
            <p:cNvPr id="15389" name="矩形 69"/>
            <p:cNvSpPr>
              <a:spLocks noChangeArrowheads="1"/>
            </p:cNvSpPr>
            <p:nvPr userDrawn="1"/>
          </p:nvSpPr>
          <p:spPr bwMode="auto">
            <a:xfrm flipV="1">
              <a:off x="6010" y="4026"/>
              <a:ext cx="116" cy="115"/>
            </a:xfrm>
            <a:prstGeom prst="rect">
              <a:avLst/>
            </a:prstGeom>
            <a:solidFill>
              <a:srgbClr val="006699"/>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90" name="矩形 70"/>
            <p:cNvSpPr>
              <a:spLocks noChangeArrowheads="1"/>
            </p:cNvSpPr>
            <p:nvPr userDrawn="1"/>
          </p:nvSpPr>
          <p:spPr bwMode="auto">
            <a:xfrm flipV="1">
              <a:off x="6126" y="4026"/>
              <a:ext cx="116" cy="115"/>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91" name="矩形 71"/>
            <p:cNvSpPr>
              <a:spLocks noChangeArrowheads="1"/>
            </p:cNvSpPr>
            <p:nvPr userDrawn="1"/>
          </p:nvSpPr>
          <p:spPr bwMode="auto">
            <a:xfrm flipV="1">
              <a:off x="6242" y="4026"/>
              <a:ext cx="117" cy="115"/>
            </a:xfrm>
            <a:prstGeom prst="rect">
              <a:avLst/>
            </a:prstGeom>
            <a:solidFill>
              <a:srgbClr val="CCCCFF"/>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92" name="矩形 72"/>
            <p:cNvSpPr>
              <a:spLocks noChangeArrowheads="1"/>
            </p:cNvSpPr>
            <p:nvPr userDrawn="1"/>
          </p:nvSpPr>
          <p:spPr bwMode="auto">
            <a:xfrm flipV="1">
              <a:off x="5893" y="4026"/>
              <a:ext cx="117" cy="115"/>
            </a:xfrm>
            <a:prstGeom prst="rect">
              <a:avLst/>
            </a:prstGeom>
            <a:solidFill>
              <a:schemeClr val="bg2"/>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grpSp>
        <p:nvGrpSpPr>
          <p:cNvPr id="15384" name="组合 73"/>
          <p:cNvGrpSpPr>
            <a:grpSpLocks/>
          </p:cNvGrpSpPr>
          <p:nvPr/>
        </p:nvGrpSpPr>
        <p:grpSpPr bwMode="auto">
          <a:xfrm>
            <a:off x="9355138" y="6615113"/>
            <a:ext cx="739775" cy="182562"/>
            <a:chOff x="5893" y="4167"/>
            <a:chExt cx="466" cy="115"/>
          </a:xfrm>
        </p:grpSpPr>
        <p:sp>
          <p:nvSpPr>
            <p:cNvPr id="15385" name="矩形 74"/>
            <p:cNvSpPr>
              <a:spLocks noChangeArrowheads="1"/>
            </p:cNvSpPr>
            <p:nvPr userDrawn="1"/>
          </p:nvSpPr>
          <p:spPr bwMode="auto">
            <a:xfrm flipV="1">
              <a:off x="6010" y="4167"/>
              <a:ext cx="116" cy="115"/>
            </a:xfrm>
            <a:prstGeom prst="rect">
              <a:avLst/>
            </a:prstGeom>
            <a:solidFill>
              <a:schemeClr val="hlink"/>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86" name="矩形 75"/>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87" name="矩形 76"/>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sp>
          <p:nvSpPr>
            <p:cNvPr id="15388" name="矩形 77"/>
            <p:cNvSpPr>
              <a:spLocks noChangeArrowheads="1"/>
            </p:cNvSpPr>
            <p:nvPr userDrawn="1"/>
          </p:nvSpPr>
          <p:spPr bwMode="auto">
            <a:xfrm flipV="1">
              <a:off x="5893" y="4167"/>
              <a:ext cx="117" cy="115"/>
            </a:xfrm>
            <a:prstGeom prst="rect">
              <a:avLst/>
            </a:prstGeom>
            <a:solidFill>
              <a:schemeClr val="bg2"/>
            </a:solidFill>
            <a:ln w="9525">
              <a:noFill/>
              <a:miter lim="800000"/>
              <a:headEnd/>
              <a:tailEnd/>
            </a:ln>
          </p:spPr>
          <p:txBody>
            <a:bodyPr wrap="none" anchor="ctr"/>
            <a:lstStyle/>
            <a:p>
              <a:pPr>
                <a:defRPr/>
              </a:pPr>
              <a:endParaRPr lang="zh-CN" altLang="en-US" sz="1800">
                <a:solidFill>
                  <a:srgbClr val="000000"/>
                </a:solidFill>
                <a:latin typeface="Arial" charset="0"/>
                <a:ea typeface="宋体" charset="-122"/>
              </a:endParaRPr>
            </a:p>
          </p:txBody>
        </p:sp>
      </p:grpSp>
    </p:spTree>
  </p:cSld>
  <p:clrMap bg1="lt1" tx1="dk1" bg2="lt2" tx2="dk2" accent1="accent1" accent2="accent2" accent3="accent3" accent4="accent4" accent5="accent5" accent6="accent6" hlink="hlink" folHlink="folHlink"/>
  <p:sldLayoutIdLst>
    <p:sldLayoutId id="2147491687" r:id="rId1"/>
    <p:sldLayoutId id="2147491541" r:id="rId2"/>
  </p:sldLayoutIdLst>
  <p:transition>
    <p:fade/>
  </p:transition>
  <p:timing>
    <p:tnLst>
      <p:par>
        <p:cTn id="1" dur="indefinite" restart="never" nodeType="tmRoot"/>
      </p:par>
    </p:tnLst>
  </p:timing>
  <p:hf sldNum="0" hdr="0" ftr="0"/>
  <p:txStyles>
    <p:titleStyle>
      <a:lvl1pPr algn="l" defTabSz="801688" rtl="0" eaLnBrk="0" fontAlgn="base" hangingPunct="0">
        <a:lnSpc>
          <a:spcPct val="90000"/>
        </a:lnSpc>
        <a:spcBef>
          <a:spcPct val="0"/>
        </a:spcBef>
        <a:spcAft>
          <a:spcPct val="0"/>
        </a:spcAft>
        <a:defRPr sz="2800">
          <a:solidFill>
            <a:srgbClr val="990000"/>
          </a:solidFill>
          <a:latin typeface="+mj-lt"/>
          <a:ea typeface="黑体" pitchFamily="2" charset="-122"/>
          <a:cs typeface="+mj-cs"/>
        </a:defRPr>
      </a:lvl1pPr>
      <a:lvl2pPr algn="l" defTabSz="801688" rtl="0" eaLnBrk="0" fontAlgn="base" hangingPunct="0">
        <a:lnSpc>
          <a:spcPct val="90000"/>
        </a:lnSpc>
        <a:spcBef>
          <a:spcPct val="0"/>
        </a:spcBef>
        <a:spcAft>
          <a:spcPct val="0"/>
        </a:spcAft>
        <a:defRPr sz="2800">
          <a:solidFill>
            <a:srgbClr val="990000"/>
          </a:solidFill>
          <a:latin typeface="FrutigerNext LT Bold" pitchFamily="1" charset="0"/>
          <a:ea typeface="黑体" pitchFamily="2" charset="-122"/>
        </a:defRPr>
      </a:lvl2pPr>
      <a:lvl3pPr algn="l" defTabSz="801688" rtl="0" eaLnBrk="0" fontAlgn="base" hangingPunct="0">
        <a:lnSpc>
          <a:spcPct val="90000"/>
        </a:lnSpc>
        <a:spcBef>
          <a:spcPct val="0"/>
        </a:spcBef>
        <a:spcAft>
          <a:spcPct val="0"/>
        </a:spcAft>
        <a:defRPr sz="2800">
          <a:solidFill>
            <a:srgbClr val="990000"/>
          </a:solidFill>
          <a:latin typeface="FrutigerNext LT Bold" pitchFamily="1" charset="0"/>
          <a:ea typeface="黑体" pitchFamily="2" charset="-122"/>
        </a:defRPr>
      </a:lvl3pPr>
      <a:lvl4pPr algn="l" defTabSz="801688" rtl="0" eaLnBrk="0" fontAlgn="base" hangingPunct="0">
        <a:lnSpc>
          <a:spcPct val="90000"/>
        </a:lnSpc>
        <a:spcBef>
          <a:spcPct val="0"/>
        </a:spcBef>
        <a:spcAft>
          <a:spcPct val="0"/>
        </a:spcAft>
        <a:defRPr sz="2800">
          <a:solidFill>
            <a:srgbClr val="990000"/>
          </a:solidFill>
          <a:latin typeface="FrutigerNext LT Bold" pitchFamily="1" charset="0"/>
          <a:ea typeface="黑体" pitchFamily="2" charset="-122"/>
        </a:defRPr>
      </a:lvl4pPr>
      <a:lvl5pPr algn="l" defTabSz="801688" rtl="0" eaLnBrk="0" fontAlgn="base" hangingPunct="0">
        <a:lnSpc>
          <a:spcPct val="90000"/>
        </a:lnSpc>
        <a:spcBef>
          <a:spcPct val="0"/>
        </a:spcBef>
        <a:spcAft>
          <a:spcPct val="0"/>
        </a:spcAft>
        <a:defRPr sz="2800">
          <a:solidFill>
            <a:srgbClr val="990000"/>
          </a:solidFill>
          <a:latin typeface="FrutigerNext LT Bold" pitchFamily="1" charset="0"/>
          <a:ea typeface="黑体" pitchFamily="2" charset="-122"/>
        </a:defRPr>
      </a:lvl5pPr>
      <a:lvl6pPr marL="457200" algn="l" defTabSz="801688" rtl="0" fontAlgn="base">
        <a:lnSpc>
          <a:spcPct val="90000"/>
        </a:lnSpc>
        <a:spcBef>
          <a:spcPct val="0"/>
        </a:spcBef>
        <a:spcAft>
          <a:spcPct val="0"/>
        </a:spcAft>
        <a:defRPr sz="2800">
          <a:solidFill>
            <a:srgbClr val="990000"/>
          </a:solidFill>
          <a:latin typeface="FrutigerNext LT Bold" pitchFamily="1" charset="0"/>
          <a:ea typeface="黑体" pitchFamily="49" charset="-122"/>
        </a:defRPr>
      </a:lvl6pPr>
      <a:lvl7pPr marL="914400" algn="l" defTabSz="801688" rtl="0" fontAlgn="base">
        <a:lnSpc>
          <a:spcPct val="90000"/>
        </a:lnSpc>
        <a:spcBef>
          <a:spcPct val="0"/>
        </a:spcBef>
        <a:spcAft>
          <a:spcPct val="0"/>
        </a:spcAft>
        <a:defRPr sz="2800">
          <a:solidFill>
            <a:srgbClr val="990000"/>
          </a:solidFill>
          <a:latin typeface="FrutigerNext LT Bold" pitchFamily="1" charset="0"/>
          <a:ea typeface="黑体" pitchFamily="49" charset="-122"/>
        </a:defRPr>
      </a:lvl7pPr>
      <a:lvl8pPr marL="1371600" algn="l" defTabSz="801688" rtl="0" fontAlgn="base">
        <a:lnSpc>
          <a:spcPct val="90000"/>
        </a:lnSpc>
        <a:spcBef>
          <a:spcPct val="0"/>
        </a:spcBef>
        <a:spcAft>
          <a:spcPct val="0"/>
        </a:spcAft>
        <a:defRPr sz="2800">
          <a:solidFill>
            <a:srgbClr val="990000"/>
          </a:solidFill>
          <a:latin typeface="FrutigerNext LT Bold" pitchFamily="1" charset="0"/>
          <a:ea typeface="黑体" pitchFamily="49" charset="-122"/>
        </a:defRPr>
      </a:lvl8pPr>
      <a:lvl9pPr marL="1828800" algn="l" defTabSz="801688" rtl="0" fontAlgn="base">
        <a:lnSpc>
          <a:spcPct val="90000"/>
        </a:lnSpc>
        <a:spcBef>
          <a:spcPct val="0"/>
        </a:spcBef>
        <a:spcAft>
          <a:spcPct val="0"/>
        </a:spcAft>
        <a:defRPr sz="2800">
          <a:solidFill>
            <a:srgbClr val="990000"/>
          </a:solidFill>
          <a:latin typeface="FrutigerNext LT Bold" pitchFamily="1" charset="0"/>
          <a:ea typeface="黑体" pitchFamily="49"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sz="2800">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FrutigerNext LT Medium" pitchFamily="34" charset="0"/>
          <a:ea typeface="+mn-ea"/>
        </a:defRPr>
      </a:lvl4pPr>
      <a:lvl5pPr marL="1803400" indent="-201613" algn="l" defTabSz="801688" rtl="0" eaLnBrk="0" fontAlgn="base" hangingPunct="0">
        <a:lnSpc>
          <a:spcPct val="140000"/>
        </a:lnSpc>
        <a:spcBef>
          <a:spcPct val="0"/>
        </a:spcBef>
        <a:spcAft>
          <a:spcPct val="0"/>
        </a:spcAft>
        <a:buFont typeface="FrutigerNext LT Medium"/>
        <a:buChar char="~"/>
        <a:defRPr sz="1200">
          <a:solidFill>
            <a:schemeClr val="tx1"/>
          </a:solidFill>
          <a:latin typeface="FrutigerNext LT Medium" pitchFamily="34" charset="0"/>
          <a:ea typeface="+mn-ea"/>
        </a:defRPr>
      </a:lvl5pPr>
      <a:lvl6pPr marL="22606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FrutigerNext LT Medium" pitchFamily="34" charset="0"/>
          <a:ea typeface="+mn-ea"/>
        </a:defRPr>
      </a:lvl6pPr>
      <a:lvl7pPr marL="27178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FrutigerNext LT Medium" pitchFamily="34" charset="0"/>
          <a:ea typeface="+mn-ea"/>
        </a:defRPr>
      </a:lvl7pPr>
      <a:lvl8pPr marL="31750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FrutigerNext LT Medium" pitchFamily="34" charset="0"/>
          <a:ea typeface="+mn-ea"/>
        </a:defRPr>
      </a:lvl8pPr>
      <a:lvl9pPr marL="36322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FrutigerNext LT Medium"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79" descr="dd"/>
          <p:cNvPicPr>
            <a:picLocks noChangeAspect="1" noChangeArrowheads="1"/>
          </p:cNvPicPr>
          <p:nvPr/>
        </p:nvPicPr>
        <p:blipFill>
          <a:blip r:embed="rId13" cstate="print"/>
          <a:srcRect/>
          <a:stretch>
            <a:fillRect/>
          </a:stretch>
        </p:blipFill>
        <p:spPr bwMode="auto">
          <a:xfrm>
            <a:off x="0" y="6224588"/>
            <a:ext cx="9150350" cy="636587"/>
          </a:xfrm>
          <a:prstGeom prst="rect">
            <a:avLst/>
          </a:prstGeom>
          <a:noFill/>
          <a:ln w="9525">
            <a:noFill/>
            <a:miter lim="800000"/>
            <a:headEnd/>
            <a:tailEnd/>
          </a:ln>
        </p:spPr>
      </p:pic>
      <p:sp>
        <p:nvSpPr>
          <p:cNvPr id="16387" name="Text Box 8"/>
          <p:cNvSpPr txBox="1">
            <a:spLocks noChangeArrowheads="1"/>
          </p:cNvSpPr>
          <p:nvPr/>
        </p:nvSpPr>
        <p:spPr bwMode="auto">
          <a:xfrm>
            <a:off x="652463" y="6438900"/>
            <a:ext cx="2613025" cy="265113"/>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pic>
        <p:nvPicPr>
          <p:cNvPr id="16388" name="Picture 9" descr="8"/>
          <p:cNvPicPr>
            <a:picLocks noChangeAspect="1" noChangeArrowheads="1"/>
          </p:cNvPicPr>
          <p:nvPr/>
        </p:nvPicPr>
        <p:blipFill>
          <a:blip r:embed="rId14" cstate="print"/>
          <a:srcRect/>
          <a:stretch>
            <a:fillRect/>
          </a:stretch>
        </p:blipFill>
        <p:spPr bwMode="auto">
          <a:xfrm>
            <a:off x="7508875" y="6399213"/>
            <a:ext cx="1311275"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13" y="6489700"/>
            <a:ext cx="2097087"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682C2781-4402-4FD0-A465-B69857BBFB6E}" type="slidenum">
              <a:rPr lang="de-DE" altLang="zh-CN"/>
              <a:pPr>
                <a:defRPr/>
              </a:pPr>
              <a:t>‹#›</a:t>
            </a:fld>
            <a:endParaRPr lang="en-GB" altLang="zh-CN"/>
          </a:p>
        </p:txBody>
      </p:sp>
      <p:sp>
        <p:nvSpPr>
          <p:cNvPr id="16390" name="Rectangle 13"/>
          <p:cNvSpPr>
            <a:spLocks noGrp="1" noChangeArrowheads="1"/>
          </p:cNvSpPr>
          <p:nvPr>
            <p:ph type="title"/>
          </p:nvPr>
        </p:nvSpPr>
        <p:spPr bwMode="auto">
          <a:xfrm>
            <a:off x="652463" y="430213"/>
            <a:ext cx="7745412" cy="871537"/>
          </a:xfrm>
          <a:prstGeom prst="rect">
            <a:avLst/>
          </a:prstGeom>
          <a:noFill/>
          <a:ln w="9525">
            <a:noFill/>
            <a:miter lim="800000"/>
            <a:headEnd/>
            <a:tailEnd/>
          </a:ln>
        </p:spPr>
        <p:txBody>
          <a:bodyPr vert="horz" wrap="square" lIns="80139" tIns="40069" rIns="80139" bIns="40069" numCol="1" anchor="ctr" anchorCtr="0" compatLnSpc="1">
            <a:prstTxWarp prst="textNoShape">
              <a:avLst/>
            </a:prstTxWarp>
          </a:bodyPr>
          <a:lstStyle/>
          <a:p>
            <a:pPr lvl="0"/>
            <a:r>
              <a:rPr lang="zh-CN" altLang="en-US" smtClean="0"/>
              <a:t>单击此处编辑母版标题样式</a:t>
            </a:r>
          </a:p>
        </p:txBody>
      </p:sp>
      <p:sp>
        <p:nvSpPr>
          <p:cNvPr id="16391" name="Rectangle 21"/>
          <p:cNvSpPr>
            <a:spLocks noChangeArrowheads="1"/>
          </p:cNvSpPr>
          <p:nvPr/>
        </p:nvSpPr>
        <p:spPr bwMode="auto">
          <a:xfrm>
            <a:off x="3892550" y="6438900"/>
            <a:ext cx="1643063" cy="265113"/>
          </a:xfrm>
          <a:prstGeom prst="rect">
            <a:avLst/>
          </a:prstGeom>
          <a:noFill/>
          <a:ln w="9525" algn="ctr">
            <a:noFill/>
            <a:miter lim="800000"/>
            <a:headEnd/>
            <a:tailEnd/>
          </a:ln>
        </p:spPr>
        <p:txBody>
          <a:bodyPr wrap="none" lIns="80092" tIns="40044" rIns="80092" bIns="40044">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16392" name="Rectangle 22"/>
          <p:cNvSpPr>
            <a:spLocks noChangeArrowheads="1"/>
          </p:cNvSpPr>
          <p:nvPr/>
        </p:nvSpPr>
        <p:spPr bwMode="auto">
          <a:xfrm>
            <a:off x="-1908175" y="528638"/>
            <a:ext cx="1844675" cy="5307012"/>
          </a:xfrm>
          <a:prstGeom prst="rect">
            <a:avLst/>
          </a:prstGeom>
          <a:noFill/>
          <a:ln w="9525">
            <a:noFill/>
            <a:miter lim="800000"/>
            <a:headEnd/>
            <a:tailEnd/>
          </a:ln>
        </p:spPr>
        <p:txBody>
          <a:bodyPr lIns="80124" tIns="40063" rIns="80124" bIns="40063"/>
          <a:lstStyle/>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:32-35pt  </a:t>
            </a: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1688">
              <a:lnSpc>
                <a:spcPct val="125000"/>
              </a:lnSpc>
              <a:buClr>
                <a:srgbClr val="777777"/>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1688">
              <a:lnSpc>
                <a:spcPct val="125000"/>
              </a:lnSpc>
              <a:buClr>
                <a:srgbClr val="777777"/>
              </a:buClr>
              <a:buSzPct val="60000"/>
              <a:buFont typeface="Wingdings" pitchFamily="2" charset="2"/>
              <a:buNone/>
              <a:defRPr/>
            </a:pPr>
            <a:r>
              <a:rPr lang="en-US" altLang="zh-CN" sz="1100">
                <a:solidFill>
                  <a:srgbClr val="FFFFFF"/>
                </a:solidFill>
                <a:ea typeface="华文细黑" pitchFamily="2" charset="-122"/>
              </a:rPr>
              <a:t>FrutigerNext LT Medium</a:t>
            </a:r>
          </a:p>
          <a:p>
            <a:pPr algn="r" defTabSz="801688">
              <a:lnSpc>
                <a:spcPct val="125000"/>
              </a:lnSpc>
              <a:buClr>
                <a:srgbClr val="777777"/>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1688">
              <a:lnSpc>
                <a:spcPct val="7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:30-32pt  </a:t>
            </a: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英文正文</a:t>
            </a:r>
            <a:r>
              <a:rPr lang="en-US" altLang="zh-CN" sz="1100">
                <a:solidFill>
                  <a:srgbClr val="FFFFFF"/>
                </a:solidFill>
                <a:latin typeface="Arial" charset="0"/>
                <a:ea typeface="华文细黑" pitchFamily="2" charset="-122"/>
              </a:rPr>
              <a:t>:20-22pt</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子目录 </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 :18pt  </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1688">
              <a:lnSpc>
                <a:spcPct val="125000"/>
              </a:lnSpc>
              <a:buClr>
                <a:srgbClr val="777777"/>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1688">
              <a:lnSpc>
                <a:spcPct val="125000"/>
              </a:lnSpc>
              <a:buClr>
                <a:srgbClr val="777777"/>
              </a:buClr>
              <a:buSzPct val="60000"/>
              <a:buFont typeface="Wingdings" pitchFamily="2" charset="2"/>
              <a:buNone/>
              <a:defRPr/>
            </a:pPr>
            <a:r>
              <a:rPr lang="en-US" altLang="zh-CN" sz="1100">
                <a:solidFill>
                  <a:srgbClr val="FFFFFF"/>
                </a:solidFill>
                <a:ea typeface="华文细黑" pitchFamily="2" charset="-122"/>
              </a:rPr>
              <a:t>FrutigerNext LT Regular</a:t>
            </a:r>
          </a:p>
          <a:p>
            <a:pPr algn="r" defTabSz="801688">
              <a:lnSpc>
                <a:spcPct val="125000"/>
              </a:lnSpc>
              <a:buClr>
                <a:srgbClr val="777777"/>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1688">
              <a:lnSpc>
                <a:spcPct val="7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中文正文</a:t>
            </a:r>
            <a:r>
              <a:rPr lang="en-US" altLang="zh-CN" sz="1100">
                <a:solidFill>
                  <a:srgbClr val="FFFFFF"/>
                </a:solidFill>
                <a:latin typeface="Arial" charset="0"/>
                <a:ea typeface="华文细黑" pitchFamily="2" charset="-122"/>
              </a:rPr>
              <a:t>:18-20pt</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子目录</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):18pt </a:t>
            </a: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 </a:t>
            </a: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000000"/>
              </a:solidFill>
              <a:latin typeface="Arial" charset="0"/>
              <a:ea typeface="华文细黑" pitchFamily="2" charset="-122"/>
            </a:endParaRPr>
          </a:p>
        </p:txBody>
      </p:sp>
      <p:sp>
        <p:nvSpPr>
          <p:cNvPr id="16393" name="Rectangle 62"/>
          <p:cNvSpPr>
            <a:spLocks noChangeArrowheads="1"/>
          </p:cNvSpPr>
          <p:nvPr/>
        </p:nvSpPr>
        <p:spPr bwMode="auto">
          <a:xfrm>
            <a:off x="9199563" y="1423988"/>
            <a:ext cx="1049337" cy="2005012"/>
          </a:xfrm>
          <a:prstGeom prst="rect">
            <a:avLst/>
          </a:prstGeom>
          <a:noFill/>
          <a:ln w="9525">
            <a:noFill/>
            <a:miter lim="800000"/>
            <a:headEnd/>
            <a:tailEnd/>
          </a:ln>
        </p:spPr>
        <p:txBody>
          <a:bodyPr lIns="80124" tIns="40063" rIns="80124" bIns="40063"/>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a:t>
            </a:r>
            <a:r>
              <a:rPr lang="en-US" altLang="zh-CN" sz="1100">
                <a:solidFill>
                  <a:srgbClr val="FFFFFF"/>
                </a:solidFill>
                <a:latin typeface="华文细黑" pitchFamily="2" charset="-122"/>
                <a:ea typeface="华文细黑" pitchFamily="2" charset="-122"/>
              </a:rPr>
              <a:t>13</a:t>
            </a:r>
            <a:r>
              <a:rPr lang="zh-CN" altLang="en-US" sz="1100">
                <a:solidFill>
                  <a:srgbClr val="FFFFFF"/>
                </a:solidFill>
                <a:latin typeface="华文细黑" pitchFamily="2" charset="-122"/>
                <a:ea typeface="华文细黑" pitchFamily="2" charset="-122"/>
              </a:rPr>
              <a:t>组配色方案，同一页面内只选择一组使用。（仅供参考）</a:t>
            </a:r>
          </a:p>
          <a:p>
            <a:pPr defTabSz="801688">
              <a:lnSpc>
                <a:spcPct val="125000"/>
              </a:lnSpc>
              <a:buClr>
                <a:srgbClr val="777777"/>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16394" name="Rectangle 65"/>
          <p:cNvSpPr>
            <a:spLocks noChangeArrowheads="1"/>
          </p:cNvSpPr>
          <p:nvPr/>
        </p:nvSpPr>
        <p:spPr bwMode="auto">
          <a:xfrm>
            <a:off x="9199563" y="-61913"/>
            <a:ext cx="1049337" cy="838201"/>
          </a:xfrm>
          <a:prstGeom prst="rect">
            <a:avLst/>
          </a:prstGeom>
          <a:noFill/>
          <a:ln w="9525">
            <a:noFill/>
            <a:miter lim="800000"/>
            <a:headEnd/>
            <a:tailEnd/>
          </a:ln>
        </p:spPr>
        <p:txBody>
          <a:bodyPr lIns="80124" tIns="40063" rIns="80124" bIns="40063"/>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a:solidFill>
                  <a:srgbClr val="FFFFFF"/>
                </a:solidFill>
                <a:latin typeface="华文细黑" pitchFamily="2" charset="-122"/>
                <a:ea typeface="华文细黑" pitchFamily="2" charset="-122"/>
              </a:rPr>
              <a:t>.</a:t>
            </a:r>
          </a:p>
          <a:p>
            <a:pPr defTabSz="801688">
              <a:lnSpc>
                <a:spcPct val="125000"/>
              </a:lnSpc>
              <a:buClr>
                <a:srgbClr val="777777"/>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16395" name="Rectangle 68"/>
          <p:cNvSpPr>
            <a:spLocks noGrp="1" noChangeArrowheads="1"/>
          </p:cNvSpPr>
          <p:nvPr>
            <p:ph type="body" idx="1"/>
          </p:nvPr>
        </p:nvSpPr>
        <p:spPr bwMode="auto">
          <a:xfrm>
            <a:off x="652463" y="1641475"/>
            <a:ext cx="7929562" cy="4194175"/>
          </a:xfrm>
          <a:prstGeom prst="rect">
            <a:avLst/>
          </a:prstGeom>
          <a:noFill/>
          <a:ln w="9525">
            <a:noFill/>
            <a:miter lim="800000"/>
            <a:headEnd/>
            <a:tailEnd/>
          </a:ln>
        </p:spPr>
        <p:txBody>
          <a:bodyPr vert="horz" wrap="square" lIns="80152" tIns="40076" rIns="80152" bIns="4007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6396" name="Rectangle 80"/>
          <p:cNvSpPr>
            <a:spLocks noChangeArrowheads="1"/>
          </p:cNvSpPr>
          <p:nvPr/>
        </p:nvSpPr>
        <p:spPr bwMode="auto">
          <a:xfrm>
            <a:off x="9269413" y="5021263"/>
            <a:ext cx="919162" cy="306387"/>
          </a:xfrm>
          <a:prstGeom prst="rect">
            <a:avLst/>
          </a:prstGeom>
          <a:solidFill>
            <a:schemeClr val="bg1"/>
          </a:solidFill>
          <a:ln w="9525" algn="ctr">
            <a:noFill/>
            <a:miter lim="800000"/>
            <a:headEnd/>
            <a:tailEnd/>
          </a:ln>
        </p:spPr>
        <p:txBody>
          <a:bodyPr lIns="91425" tIns="45712" rIns="91425" bIns="45712" anchor="ctr">
            <a:spAutoFit/>
          </a:bodyPr>
          <a:lstStyle/>
          <a:p>
            <a:pPr>
              <a:defRPr/>
            </a:pPr>
            <a:endParaRPr lang="zh-CN" altLang="en-US">
              <a:solidFill>
                <a:srgbClr val="FFFFFF"/>
              </a:solidFill>
              <a:ea typeface="MS PGothic" pitchFamily="34" charset="-128"/>
            </a:endParaRPr>
          </a:p>
        </p:txBody>
      </p:sp>
      <p:grpSp>
        <p:nvGrpSpPr>
          <p:cNvPr id="16397" name="Group 81"/>
          <p:cNvGrpSpPr>
            <a:grpSpLocks/>
          </p:cNvGrpSpPr>
          <p:nvPr/>
        </p:nvGrpSpPr>
        <p:grpSpPr bwMode="auto">
          <a:xfrm>
            <a:off x="9355138" y="3789363"/>
            <a:ext cx="739775" cy="182562"/>
            <a:chOff x="5893" y="2387"/>
            <a:chExt cx="466" cy="115"/>
          </a:xfrm>
        </p:grpSpPr>
        <p:sp>
          <p:nvSpPr>
            <p:cNvPr id="16458" name="Rectangle 82"/>
            <p:cNvSpPr>
              <a:spLocks noChangeArrowheads="1"/>
            </p:cNvSpPr>
            <p:nvPr userDrawn="1"/>
          </p:nvSpPr>
          <p:spPr bwMode="auto">
            <a:xfrm flipV="1">
              <a:off x="6010" y="2387"/>
              <a:ext cx="116" cy="115"/>
            </a:xfrm>
            <a:prstGeom prst="rect">
              <a:avLst/>
            </a:prstGeom>
            <a:solidFill>
              <a:srgbClr val="FFCC66"/>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59" name="Rectangle 83"/>
            <p:cNvSpPr>
              <a:spLocks noChangeArrowheads="1"/>
            </p:cNvSpPr>
            <p:nvPr userDrawn="1"/>
          </p:nvSpPr>
          <p:spPr bwMode="auto">
            <a:xfrm flipV="1">
              <a:off x="6126" y="2387"/>
              <a:ext cx="116" cy="115"/>
            </a:xfrm>
            <a:prstGeom prst="rect">
              <a:avLst/>
            </a:prstGeom>
            <a:solidFill>
              <a:srgbClr val="FF9900"/>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60" name="Rectangle 84"/>
            <p:cNvSpPr>
              <a:spLocks noChangeArrowheads="1"/>
            </p:cNvSpPr>
            <p:nvPr userDrawn="1"/>
          </p:nvSpPr>
          <p:spPr bwMode="auto">
            <a:xfrm flipV="1">
              <a:off x="6242" y="2387"/>
              <a:ext cx="117" cy="115"/>
            </a:xfrm>
            <a:prstGeom prst="rect">
              <a:avLst/>
            </a:prstGeom>
            <a:solidFill>
              <a:srgbClr val="99660A"/>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61" name="Rectangle 85"/>
            <p:cNvSpPr>
              <a:spLocks noChangeArrowheads="1"/>
            </p:cNvSpPr>
            <p:nvPr userDrawn="1"/>
          </p:nvSpPr>
          <p:spPr bwMode="auto">
            <a:xfrm flipV="1">
              <a:off x="5893" y="2387"/>
              <a:ext cx="117" cy="115"/>
            </a:xfrm>
            <a:prstGeom prst="rect">
              <a:avLst/>
            </a:prstGeom>
            <a:solidFill>
              <a:srgbClr val="FFCC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398" name="Group 86"/>
          <p:cNvGrpSpPr>
            <a:grpSpLocks/>
          </p:cNvGrpSpPr>
          <p:nvPr/>
        </p:nvGrpSpPr>
        <p:grpSpPr bwMode="auto">
          <a:xfrm>
            <a:off x="9355138" y="4005263"/>
            <a:ext cx="739775" cy="182562"/>
            <a:chOff x="5893" y="2523"/>
            <a:chExt cx="466" cy="115"/>
          </a:xfrm>
        </p:grpSpPr>
        <p:sp>
          <p:nvSpPr>
            <p:cNvPr id="16454" name="Rectangle 87"/>
            <p:cNvSpPr>
              <a:spLocks noChangeArrowheads="1"/>
            </p:cNvSpPr>
            <p:nvPr userDrawn="1"/>
          </p:nvSpPr>
          <p:spPr bwMode="auto">
            <a:xfrm flipV="1">
              <a:off x="6010" y="2523"/>
              <a:ext cx="116" cy="115"/>
            </a:xfrm>
            <a:prstGeom prst="rect">
              <a:avLst/>
            </a:prstGeom>
            <a:solidFill>
              <a:srgbClr val="99CCFF"/>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55" name="Rectangle 88"/>
            <p:cNvSpPr>
              <a:spLocks noChangeArrowheads="1"/>
            </p:cNvSpPr>
            <p:nvPr userDrawn="1"/>
          </p:nvSpPr>
          <p:spPr bwMode="auto">
            <a:xfrm flipV="1">
              <a:off x="6126" y="2523"/>
              <a:ext cx="116" cy="115"/>
            </a:xfrm>
            <a:prstGeom prst="rect">
              <a:avLst/>
            </a:prstGeom>
            <a:solidFill>
              <a:srgbClr val="99CCCC"/>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56" name="Rectangle 89"/>
            <p:cNvSpPr>
              <a:spLocks noChangeArrowheads="1"/>
            </p:cNvSpPr>
            <p:nvPr userDrawn="1"/>
          </p:nvSpPr>
          <p:spPr bwMode="auto">
            <a:xfrm flipV="1">
              <a:off x="6242" y="2523"/>
              <a:ext cx="117" cy="115"/>
            </a:xfrm>
            <a:prstGeom prst="rect">
              <a:avLst/>
            </a:prstGeom>
            <a:solidFill>
              <a:srgbClr val="0099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57" name="Rectangle 90"/>
            <p:cNvSpPr>
              <a:spLocks noChangeArrowheads="1"/>
            </p:cNvSpPr>
            <p:nvPr userDrawn="1"/>
          </p:nvSpPr>
          <p:spPr bwMode="auto">
            <a:xfrm flipV="1">
              <a:off x="5893" y="2523"/>
              <a:ext cx="117" cy="115"/>
            </a:xfrm>
            <a:prstGeom prst="rect">
              <a:avLst/>
            </a:prstGeom>
            <a:solidFill>
              <a:srgbClr val="CCCCFF"/>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399" name="Group 91"/>
          <p:cNvGrpSpPr>
            <a:grpSpLocks/>
          </p:cNvGrpSpPr>
          <p:nvPr/>
        </p:nvGrpSpPr>
        <p:grpSpPr bwMode="auto">
          <a:xfrm>
            <a:off x="9355138" y="4221163"/>
            <a:ext cx="739775" cy="182562"/>
            <a:chOff x="5893" y="2659"/>
            <a:chExt cx="466" cy="115"/>
          </a:xfrm>
        </p:grpSpPr>
        <p:sp>
          <p:nvSpPr>
            <p:cNvPr id="16450" name="Rectangle 92"/>
            <p:cNvSpPr>
              <a:spLocks noChangeArrowheads="1"/>
            </p:cNvSpPr>
            <p:nvPr userDrawn="1"/>
          </p:nvSpPr>
          <p:spPr bwMode="auto">
            <a:xfrm flipV="1">
              <a:off x="6010" y="2659"/>
              <a:ext cx="116" cy="115"/>
            </a:xfrm>
            <a:prstGeom prst="rect">
              <a:avLst/>
            </a:prstGeom>
            <a:solidFill>
              <a:srgbClr val="99CCCC"/>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51" name="Rectangle 93"/>
            <p:cNvSpPr>
              <a:spLocks noChangeArrowheads="1"/>
            </p:cNvSpPr>
            <p:nvPr userDrawn="1"/>
          </p:nvSpPr>
          <p:spPr bwMode="auto">
            <a:xfrm flipV="1">
              <a:off x="6126" y="2659"/>
              <a:ext cx="116" cy="115"/>
            </a:xfrm>
            <a:prstGeom prst="rect">
              <a:avLst/>
            </a:prstGeom>
            <a:solidFill>
              <a:srgbClr val="0099CC"/>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52" name="Rectangle 94"/>
            <p:cNvSpPr>
              <a:spLocks noChangeArrowheads="1"/>
            </p:cNvSpPr>
            <p:nvPr userDrawn="1"/>
          </p:nvSpPr>
          <p:spPr bwMode="auto">
            <a:xfrm flipV="1">
              <a:off x="6242" y="2659"/>
              <a:ext cx="117" cy="115"/>
            </a:xfrm>
            <a:prstGeom prst="rect">
              <a:avLst/>
            </a:prstGeom>
            <a:solidFill>
              <a:srgbClr val="0066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53" name="Rectangle 95"/>
            <p:cNvSpPr>
              <a:spLocks noChangeArrowheads="1"/>
            </p:cNvSpPr>
            <p:nvPr userDrawn="1"/>
          </p:nvSpPr>
          <p:spPr bwMode="auto">
            <a:xfrm flipV="1">
              <a:off x="5893" y="2659"/>
              <a:ext cx="117" cy="115"/>
            </a:xfrm>
            <a:prstGeom prst="rect">
              <a:avLst/>
            </a:prstGeom>
            <a:solidFill>
              <a:srgbClr val="CCFF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400" name="Group 96"/>
          <p:cNvGrpSpPr>
            <a:grpSpLocks/>
          </p:cNvGrpSpPr>
          <p:nvPr/>
        </p:nvGrpSpPr>
        <p:grpSpPr bwMode="auto">
          <a:xfrm>
            <a:off x="9355138" y="3573463"/>
            <a:ext cx="739775" cy="188912"/>
            <a:chOff x="5893" y="2251"/>
            <a:chExt cx="466" cy="119"/>
          </a:xfrm>
        </p:grpSpPr>
        <p:sp>
          <p:nvSpPr>
            <p:cNvPr id="16446" name="Rectangle 97"/>
            <p:cNvSpPr>
              <a:spLocks noChangeArrowheads="1"/>
            </p:cNvSpPr>
            <p:nvPr userDrawn="1"/>
          </p:nvSpPr>
          <p:spPr bwMode="auto">
            <a:xfrm flipV="1">
              <a:off x="6126" y="2251"/>
              <a:ext cx="116" cy="119"/>
            </a:xfrm>
            <a:prstGeom prst="rect">
              <a:avLst/>
            </a:prstGeom>
            <a:solidFill>
              <a:srgbClr val="FF9900"/>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47" name="Rectangle 98"/>
            <p:cNvSpPr>
              <a:spLocks noChangeArrowheads="1"/>
            </p:cNvSpPr>
            <p:nvPr userDrawn="1"/>
          </p:nvSpPr>
          <p:spPr bwMode="auto">
            <a:xfrm flipV="1">
              <a:off x="6242" y="2251"/>
              <a:ext cx="117" cy="119"/>
            </a:xfrm>
            <a:prstGeom prst="rect">
              <a:avLst/>
            </a:prstGeom>
            <a:solidFill>
              <a:srgbClr val="CCCCCC"/>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48" name="Rectangle 99"/>
            <p:cNvSpPr>
              <a:spLocks noChangeArrowheads="1"/>
            </p:cNvSpPr>
            <p:nvPr userDrawn="1"/>
          </p:nvSpPr>
          <p:spPr bwMode="auto">
            <a:xfrm flipV="1">
              <a:off x="5893" y="2251"/>
              <a:ext cx="117" cy="119"/>
            </a:xfrm>
            <a:prstGeom prst="rect">
              <a:avLst/>
            </a:prstGeom>
            <a:solidFill>
              <a:srgbClr val="99CCFF"/>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49" name="Rectangle 100"/>
            <p:cNvSpPr>
              <a:spLocks noChangeArrowheads="1"/>
            </p:cNvSpPr>
            <p:nvPr userDrawn="1"/>
          </p:nvSpPr>
          <p:spPr bwMode="auto">
            <a:xfrm flipV="1">
              <a:off x="6010" y="2251"/>
              <a:ext cx="116" cy="119"/>
            </a:xfrm>
            <a:prstGeom prst="rect">
              <a:avLst/>
            </a:prstGeom>
            <a:solidFill>
              <a:srgbClr val="669900"/>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401" name="Group 101"/>
          <p:cNvGrpSpPr>
            <a:grpSpLocks/>
          </p:cNvGrpSpPr>
          <p:nvPr/>
        </p:nvGrpSpPr>
        <p:grpSpPr bwMode="auto">
          <a:xfrm>
            <a:off x="9355138" y="4581525"/>
            <a:ext cx="739775" cy="182563"/>
            <a:chOff x="5893" y="2886"/>
            <a:chExt cx="466" cy="115"/>
          </a:xfrm>
        </p:grpSpPr>
        <p:sp>
          <p:nvSpPr>
            <p:cNvPr id="16442" name="Rectangle 102"/>
            <p:cNvSpPr>
              <a:spLocks noChangeArrowheads="1"/>
            </p:cNvSpPr>
            <p:nvPr userDrawn="1"/>
          </p:nvSpPr>
          <p:spPr bwMode="auto">
            <a:xfrm flipV="1">
              <a:off x="6010" y="2886"/>
              <a:ext cx="116" cy="115"/>
            </a:xfrm>
            <a:prstGeom prst="rect">
              <a:avLst/>
            </a:prstGeom>
            <a:solidFill>
              <a:srgbClr val="FF9900"/>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43" name="Rectangle 103"/>
            <p:cNvSpPr>
              <a:spLocks noChangeArrowheads="1"/>
            </p:cNvSpPr>
            <p:nvPr userDrawn="1"/>
          </p:nvSpPr>
          <p:spPr bwMode="auto">
            <a:xfrm flipV="1">
              <a:off x="6126" y="2886"/>
              <a:ext cx="116" cy="115"/>
            </a:xfrm>
            <a:prstGeom prst="rect">
              <a:avLst/>
            </a:prstGeom>
            <a:solidFill>
              <a:srgbClr val="FFCC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44" name="Rectangle 104"/>
            <p:cNvSpPr>
              <a:spLocks noChangeArrowheads="1"/>
            </p:cNvSpPr>
            <p:nvPr userDrawn="1"/>
          </p:nvSpPr>
          <p:spPr bwMode="auto">
            <a:xfrm flipV="1">
              <a:off x="6242" y="2886"/>
              <a:ext cx="117" cy="115"/>
            </a:xfrm>
            <a:prstGeom prst="rect">
              <a:avLst/>
            </a:prstGeom>
            <a:solidFill>
              <a:srgbClr val="FFCC66"/>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45" name="Rectangle 105"/>
            <p:cNvSpPr>
              <a:spLocks noChangeArrowheads="1"/>
            </p:cNvSpPr>
            <p:nvPr userDrawn="1"/>
          </p:nvSpPr>
          <p:spPr bwMode="auto">
            <a:xfrm flipV="1">
              <a:off x="5893" y="2886"/>
              <a:ext cx="117" cy="115"/>
            </a:xfrm>
            <a:prstGeom prst="rect">
              <a:avLst/>
            </a:prstGeom>
            <a:solidFill>
              <a:schemeClr val="tx2"/>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402" name="Group 106"/>
          <p:cNvGrpSpPr>
            <a:grpSpLocks/>
          </p:cNvGrpSpPr>
          <p:nvPr/>
        </p:nvGrpSpPr>
        <p:grpSpPr bwMode="auto">
          <a:xfrm>
            <a:off x="9355138" y="4797425"/>
            <a:ext cx="739775" cy="182563"/>
            <a:chOff x="5893" y="3022"/>
            <a:chExt cx="466" cy="115"/>
          </a:xfrm>
        </p:grpSpPr>
        <p:sp>
          <p:nvSpPr>
            <p:cNvPr id="16438" name="Rectangle 107"/>
            <p:cNvSpPr>
              <a:spLocks noChangeArrowheads="1"/>
            </p:cNvSpPr>
            <p:nvPr userDrawn="1"/>
          </p:nvSpPr>
          <p:spPr bwMode="auto">
            <a:xfrm flipV="1">
              <a:off x="6010" y="3022"/>
              <a:ext cx="116" cy="115"/>
            </a:xfrm>
            <a:prstGeom prst="rect">
              <a:avLst/>
            </a:prstGeom>
            <a:solidFill>
              <a:srgbClr val="0066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39" name="Rectangle 108"/>
            <p:cNvSpPr>
              <a:spLocks noChangeArrowheads="1"/>
            </p:cNvSpPr>
            <p:nvPr userDrawn="1"/>
          </p:nvSpPr>
          <p:spPr bwMode="auto">
            <a:xfrm flipV="1">
              <a:off x="6126" y="3022"/>
              <a:ext cx="116" cy="115"/>
            </a:xfrm>
            <a:prstGeom prst="rect">
              <a:avLst/>
            </a:prstGeom>
            <a:solidFill>
              <a:srgbClr val="99CCFF"/>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40" name="Rectangle 109"/>
            <p:cNvSpPr>
              <a:spLocks noChangeArrowheads="1"/>
            </p:cNvSpPr>
            <p:nvPr userDrawn="1"/>
          </p:nvSpPr>
          <p:spPr bwMode="auto">
            <a:xfrm flipV="1">
              <a:off x="6242" y="3022"/>
              <a:ext cx="117" cy="115"/>
            </a:xfrm>
            <a:prstGeom prst="rect">
              <a:avLst/>
            </a:prstGeom>
            <a:solidFill>
              <a:srgbClr val="CCCCFF"/>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41" name="Rectangle 110"/>
            <p:cNvSpPr>
              <a:spLocks noChangeArrowheads="1"/>
            </p:cNvSpPr>
            <p:nvPr userDrawn="1"/>
          </p:nvSpPr>
          <p:spPr bwMode="auto">
            <a:xfrm flipV="1">
              <a:off x="5893" y="3022"/>
              <a:ext cx="117" cy="115"/>
            </a:xfrm>
            <a:prstGeom prst="rect">
              <a:avLst/>
            </a:prstGeom>
            <a:solidFill>
              <a:srgbClr val="990000"/>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403" name="Group 111"/>
          <p:cNvGrpSpPr>
            <a:grpSpLocks/>
          </p:cNvGrpSpPr>
          <p:nvPr/>
        </p:nvGrpSpPr>
        <p:grpSpPr bwMode="auto">
          <a:xfrm>
            <a:off x="9355138" y="5013325"/>
            <a:ext cx="739775" cy="182563"/>
            <a:chOff x="5893" y="3158"/>
            <a:chExt cx="466" cy="115"/>
          </a:xfrm>
        </p:grpSpPr>
        <p:sp>
          <p:nvSpPr>
            <p:cNvPr id="16434" name="Rectangle 112"/>
            <p:cNvSpPr>
              <a:spLocks noChangeArrowheads="1"/>
            </p:cNvSpPr>
            <p:nvPr userDrawn="1"/>
          </p:nvSpPr>
          <p:spPr bwMode="auto">
            <a:xfrm flipV="1">
              <a:off x="6010" y="3158"/>
              <a:ext cx="116" cy="115"/>
            </a:xfrm>
            <a:prstGeom prst="rect">
              <a:avLst/>
            </a:prstGeom>
            <a:solidFill>
              <a:srgbClr val="0099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35" name="Rectangle 113"/>
            <p:cNvSpPr>
              <a:spLocks noChangeArrowheads="1"/>
            </p:cNvSpPr>
            <p:nvPr userDrawn="1"/>
          </p:nvSpPr>
          <p:spPr bwMode="auto">
            <a:xfrm flipV="1">
              <a:off x="6126" y="3158"/>
              <a:ext cx="116" cy="115"/>
            </a:xfrm>
            <a:prstGeom prst="rect">
              <a:avLst/>
            </a:prstGeom>
            <a:solidFill>
              <a:srgbClr val="CCFF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36" name="Rectangle 114"/>
            <p:cNvSpPr>
              <a:spLocks noChangeArrowheads="1"/>
            </p:cNvSpPr>
            <p:nvPr userDrawn="1"/>
          </p:nvSpPr>
          <p:spPr bwMode="auto">
            <a:xfrm flipV="1">
              <a:off x="6242" y="3158"/>
              <a:ext cx="117" cy="115"/>
            </a:xfrm>
            <a:prstGeom prst="rect">
              <a:avLst/>
            </a:prstGeom>
            <a:solidFill>
              <a:srgbClr val="99CCCC"/>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37" name="Rectangle 115"/>
            <p:cNvSpPr>
              <a:spLocks noChangeArrowheads="1"/>
            </p:cNvSpPr>
            <p:nvPr userDrawn="1"/>
          </p:nvSpPr>
          <p:spPr bwMode="auto">
            <a:xfrm flipV="1">
              <a:off x="5893" y="3158"/>
              <a:ext cx="117" cy="115"/>
            </a:xfrm>
            <a:prstGeom prst="rect">
              <a:avLst/>
            </a:prstGeom>
            <a:solidFill>
              <a:srgbClr val="990000"/>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404" name="Group 116"/>
          <p:cNvGrpSpPr>
            <a:grpSpLocks/>
          </p:cNvGrpSpPr>
          <p:nvPr/>
        </p:nvGrpSpPr>
        <p:grpSpPr bwMode="auto">
          <a:xfrm>
            <a:off x="9355138" y="5373688"/>
            <a:ext cx="739775" cy="182562"/>
            <a:chOff x="5893" y="3385"/>
            <a:chExt cx="466" cy="115"/>
          </a:xfrm>
        </p:grpSpPr>
        <p:sp>
          <p:nvSpPr>
            <p:cNvPr id="16430" name="Rectangle 117"/>
            <p:cNvSpPr>
              <a:spLocks noChangeArrowheads="1"/>
            </p:cNvSpPr>
            <p:nvPr userDrawn="1"/>
          </p:nvSpPr>
          <p:spPr bwMode="auto">
            <a:xfrm flipV="1">
              <a:off x="6010" y="3385"/>
              <a:ext cx="116" cy="115"/>
            </a:xfrm>
            <a:prstGeom prst="rect">
              <a:avLst/>
            </a:prstGeom>
            <a:solidFill>
              <a:srgbClr val="FF9900"/>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31" name="Rectangle 118"/>
            <p:cNvSpPr>
              <a:spLocks noChangeArrowheads="1"/>
            </p:cNvSpPr>
            <p:nvPr userDrawn="1"/>
          </p:nvSpPr>
          <p:spPr bwMode="auto">
            <a:xfrm flipV="1">
              <a:off x="6126" y="3385"/>
              <a:ext cx="116" cy="115"/>
            </a:xfrm>
            <a:prstGeom prst="rect">
              <a:avLst/>
            </a:prstGeom>
            <a:solidFill>
              <a:srgbClr val="FFCC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32" name="Rectangle 119"/>
            <p:cNvSpPr>
              <a:spLocks noChangeArrowheads="1"/>
            </p:cNvSpPr>
            <p:nvPr userDrawn="1"/>
          </p:nvSpPr>
          <p:spPr bwMode="auto">
            <a:xfrm flipV="1">
              <a:off x="6242" y="3385"/>
              <a:ext cx="117" cy="115"/>
            </a:xfrm>
            <a:prstGeom prst="rect">
              <a:avLst/>
            </a:prstGeom>
            <a:solidFill>
              <a:srgbClr val="FFCC66"/>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33" name="Rectangle 120"/>
            <p:cNvSpPr>
              <a:spLocks noChangeArrowheads="1"/>
            </p:cNvSpPr>
            <p:nvPr userDrawn="1"/>
          </p:nvSpPr>
          <p:spPr bwMode="auto">
            <a:xfrm flipV="1">
              <a:off x="5893" y="3385"/>
              <a:ext cx="117" cy="115"/>
            </a:xfrm>
            <a:prstGeom prst="rect">
              <a:avLst/>
            </a:prstGeom>
            <a:solidFill>
              <a:schemeClr val="tx1"/>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405" name="Group 121"/>
          <p:cNvGrpSpPr>
            <a:grpSpLocks/>
          </p:cNvGrpSpPr>
          <p:nvPr/>
        </p:nvGrpSpPr>
        <p:grpSpPr bwMode="auto">
          <a:xfrm>
            <a:off x="9355138" y="5589588"/>
            <a:ext cx="739775" cy="182562"/>
            <a:chOff x="5893" y="3521"/>
            <a:chExt cx="466" cy="115"/>
          </a:xfrm>
        </p:grpSpPr>
        <p:sp>
          <p:nvSpPr>
            <p:cNvPr id="16426" name="Rectangle 122"/>
            <p:cNvSpPr>
              <a:spLocks noChangeArrowheads="1"/>
            </p:cNvSpPr>
            <p:nvPr userDrawn="1"/>
          </p:nvSpPr>
          <p:spPr bwMode="auto">
            <a:xfrm flipV="1">
              <a:off x="6010" y="3521"/>
              <a:ext cx="116" cy="115"/>
            </a:xfrm>
            <a:prstGeom prst="rect">
              <a:avLst/>
            </a:prstGeom>
            <a:solidFill>
              <a:srgbClr val="0066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27" name="Rectangle 123"/>
            <p:cNvSpPr>
              <a:spLocks noChangeArrowheads="1"/>
            </p:cNvSpPr>
            <p:nvPr userDrawn="1"/>
          </p:nvSpPr>
          <p:spPr bwMode="auto">
            <a:xfrm flipV="1">
              <a:off x="6126" y="3521"/>
              <a:ext cx="116" cy="115"/>
            </a:xfrm>
            <a:prstGeom prst="rect">
              <a:avLst/>
            </a:prstGeom>
            <a:solidFill>
              <a:srgbClr val="99CCFF"/>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28" name="Rectangle 124"/>
            <p:cNvSpPr>
              <a:spLocks noChangeArrowheads="1"/>
            </p:cNvSpPr>
            <p:nvPr userDrawn="1"/>
          </p:nvSpPr>
          <p:spPr bwMode="auto">
            <a:xfrm flipV="1">
              <a:off x="6242" y="3521"/>
              <a:ext cx="117" cy="115"/>
            </a:xfrm>
            <a:prstGeom prst="rect">
              <a:avLst/>
            </a:prstGeom>
            <a:solidFill>
              <a:srgbClr val="CCCCFF"/>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29" name="Rectangle 125"/>
            <p:cNvSpPr>
              <a:spLocks noChangeArrowheads="1"/>
            </p:cNvSpPr>
            <p:nvPr userDrawn="1"/>
          </p:nvSpPr>
          <p:spPr bwMode="auto">
            <a:xfrm flipV="1">
              <a:off x="5893" y="3521"/>
              <a:ext cx="117" cy="115"/>
            </a:xfrm>
            <a:prstGeom prst="rect">
              <a:avLst/>
            </a:prstGeom>
            <a:solidFill>
              <a:schemeClr val="tx1"/>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406" name="Group 126"/>
          <p:cNvGrpSpPr>
            <a:grpSpLocks/>
          </p:cNvGrpSpPr>
          <p:nvPr/>
        </p:nvGrpSpPr>
        <p:grpSpPr bwMode="auto">
          <a:xfrm>
            <a:off x="9355138" y="5805488"/>
            <a:ext cx="739775" cy="182562"/>
            <a:chOff x="5893" y="3657"/>
            <a:chExt cx="466" cy="115"/>
          </a:xfrm>
        </p:grpSpPr>
        <p:sp>
          <p:nvSpPr>
            <p:cNvPr id="16422" name="Rectangle 127"/>
            <p:cNvSpPr>
              <a:spLocks noChangeArrowheads="1"/>
            </p:cNvSpPr>
            <p:nvPr userDrawn="1"/>
          </p:nvSpPr>
          <p:spPr bwMode="auto">
            <a:xfrm flipV="1">
              <a:off x="6010" y="3657"/>
              <a:ext cx="116" cy="115"/>
            </a:xfrm>
            <a:prstGeom prst="rect">
              <a:avLst/>
            </a:prstGeom>
            <a:solidFill>
              <a:srgbClr val="0099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23" name="Rectangle 128"/>
            <p:cNvSpPr>
              <a:spLocks noChangeArrowheads="1"/>
            </p:cNvSpPr>
            <p:nvPr userDrawn="1"/>
          </p:nvSpPr>
          <p:spPr bwMode="auto">
            <a:xfrm flipV="1">
              <a:off x="6126" y="3657"/>
              <a:ext cx="116" cy="115"/>
            </a:xfrm>
            <a:prstGeom prst="rect">
              <a:avLst/>
            </a:prstGeom>
            <a:solidFill>
              <a:srgbClr val="CCFF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24" name="Rectangle 129"/>
            <p:cNvSpPr>
              <a:spLocks noChangeArrowheads="1"/>
            </p:cNvSpPr>
            <p:nvPr userDrawn="1"/>
          </p:nvSpPr>
          <p:spPr bwMode="auto">
            <a:xfrm flipV="1">
              <a:off x="6242" y="3657"/>
              <a:ext cx="117" cy="115"/>
            </a:xfrm>
            <a:prstGeom prst="rect">
              <a:avLst/>
            </a:prstGeom>
            <a:solidFill>
              <a:srgbClr val="99CCCC"/>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25" name="Rectangle 130"/>
            <p:cNvSpPr>
              <a:spLocks noChangeArrowheads="1"/>
            </p:cNvSpPr>
            <p:nvPr userDrawn="1"/>
          </p:nvSpPr>
          <p:spPr bwMode="auto">
            <a:xfrm flipV="1">
              <a:off x="5893" y="3657"/>
              <a:ext cx="117" cy="115"/>
            </a:xfrm>
            <a:prstGeom prst="rect">
              <a:avLst/>
            </a:prstGeom>
            <a:solidFill>
              <a:schemeClr val="tx1"/>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407" name="Group 131"/>
          <p:cNvGrpSpPr>
            <a:grpSpLocks/>
          </p:cNvGrpSpPr>
          <p:nvPr/>
        </p:nvGrpSpPr>
        <p:grpSpPr bwMode="auto">
          <a:xfrm>
            <a:off x="9355138" y="6165850"/>
            <a:ext cx="739775" cy="182563"/>
            <a:chOff x="5893" y="3884"/>
            <a:chExt cx="466" cy="115"/>
          </a:xfrm>
        </p:grpSpPr>
        <p:sp>
          <p:nvSpPr>
            <p:cNvPr id="16418" name="Rectangle 132"/>
            <p:cNvSpPr>
              <a:spLocks noChangeArrowheads="1"/>
            </p:cNvSpPr>
            <p:nvPr userDrawn="1"/>
          </p:nvSpPr>
          <p:spPr bwMode="auto">
            <a:xfrm flipV="1">
              <a:off x="6010" y="3884"/>
              <a:ext cx="116" cy="115"/>
            </a:xfrm>
            <a:prstGeom prst="rect">
              <a:avLst/>
            </a:prstGeom>
            <a:solidFill>
              <a:srgbClr val="FF9900"/>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19" name="Rectangle 133"/>
            <p:cNvSpPr>
              <a:spLocks noChangeArrowheads="1"/>
            </p:cNvSpPr>
            <p:nvPr userDrawn="1"/>
          </p:nvSpPr>
          <p:spPr bwMode="auto">
            <a:xfrm flipV="1">
              <a:off x="6126" y="3884"/>
              <a:ext cx="116" cy="115"/>
            </a:xfrm>
            <a:prstGeom prst="rect">
              <a:avLst/>
            </a:prstGeom>
            <a:solidFill>
              <a:srgbClr val="FFCC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20" name="Rectangle 134"/>
            <p:cNvSpPr>
              <a:spLocks noChangeArrowheads="1"/>
            </p:cNvSpPr>
            <p:nvPr userDrawn="1"/>
          </p:nvSpPr>
          <p:spPr bwMode="auto">
            <a:xfrm flipV="1">
              <a:off x="6242" y="3884"/>
              <a:ext cx="117" cy="115"/>
            </a:xfrm>
            <a:prstGeom prst="rect">
              <a:avLst/>
            </a:prstGeom>
            <a:solidFill>
              <a:srgbClr val="FFCC66"/>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21" name="Rectangle 135"/>
            <p:cNvSpPr>
              <a:spLocks noChangeArrowheads="1"/>
            </p:cNvSpPr>
            <p:nvPr userDrawn="1"/>
          </p:nvSpPr>
          <p:spPr bwMode="auto">
            <a:xfrm flipV="1">
              <a:off x="5893" y="3884"/>
              <a:ext cx="117" cy="115"/>
            </a:xfrm>
            <a:prstGeom prst="rect">
              <a:avLst/>
            </a:prstGeom>
            <a:solidFill>
              <a:schemeClr val="bg2"/>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408" name="Group 136"/>
          <p:cNvGrpSpPr>
            <a:grpSpLocks/>
          </p:cNvGrpSpPr>
          <p:nvPr/>
        </p:nvGrpSpPr>
        <p:grpSpPr bwMode="auto">
          <a:xfrm>
            <a:off x="9355138" y="6391275"/>
            <a:ext cx="739775" cy="182563"/>
            <a:chOff x="5893" y="4026"/>
            <a:chExt cx="466" cy="115"/>
          </a:xfrm>
        </p:grpSpPr>
        <p:sp>
          <p:nvSpPr>
            <p:cNvPr id="16414" name="Rectangle 137"/>
            <p:cNvSpPr>
              <a:spLocks noChangeArrowheads="1"/>
            </p:cNvSpPr>
            <p:nvPr userDrawn="1"/>
          </p:nvSpPr>
          <p:spPr bwMode="auto">
            <a:xfrm flipV="1">
              <a:off x="6010" y="4026"/>
              <a:ext cx="116" cy="115"/>
            </a:xfrm>
            <a:prstGeom prst="rect">
              <a:avLst/>
            </a:prstGeom>
            <a:solidFill>
              <a:srgbClr val="006699"/>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15" name="Rectangle 138"/>
            <p:cNvSpPr>
              <a:spLocks noChangeArrowheads="1"/>
            </p:cNvSpPr>
            <p:nvPr userDrawn="1"/>
          </p:nvSpPr>
          <p:spPr bwMode="auto">
            <a:xfrm flipV="1">
              <a:off x="6126" y="4026"/>
              <a:ext cx="116" cy="115"/>
            </a:xfrm>
            <a:prstGeom prst="rect">
              <a:avLst/>
            </a:prstGeom>
            <a:solidFill>
              <a:srgbClr val="99CCFF"/>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16" name="Rectangle 139"/>
            <p:cNvSpPr>
              <a:spLocks noChangeArrowheads="1"/>
            </p:cNvSpPr>
            <p:nvPr userDrawn="1"/>
          </p:nvSpPr>
          <p:spPr bwMode="auto">
            <a:xfrm flipV="1">
              <a:off x="6242" y="4026"/>
              <a:ext cx="117" cy="115"/>
            </a:xfrm>
            <a:prstGeom prst="rect">
              <a:avLst/>
            </a:prstGeom>
            <a:solidFill>
              <a:srgbClr val="CCCCFF"/>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17" name="Rectangle 140"/>
            <p:cNvSpPr>
              <a:spLocks noChangeArrowheads="1"/>
            </p:cNvSpPr>
            <p:nvPr userDrawn="1"/>
          </p:nvSpPr>
          <p:spPr bwMode="auto">
            <a:xfrm flipV="1">
              <a:off x="5893" y="4026"/>
              <a:ext cx="117" cy="115"/>
            </a:xfrm>
            <a:prstGeom prst="rect">
              <a:avLst/>
            </a:prstGeom>
            <a:solidFill>
              <a:schemeClr val="bg2"/>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grpSp>
        <p:nvGrpSpPr>
          <p:cNvPr id="16409" name="Group 141"/>
          <p:cNvGrpSpPr>
            <a:grpSpLocks/>
          </p:cNvGrpSpPr>
          <p:nvPr/>
        </p:nvGrpSpPr>
        <p:grpSpPr bwMode="auto">
          <a:xfrm>
            <a:off x="9355138" y="6615113"/>
            <a:ext cx="739775" cy="182562"/>
            <a:chOff x="5893" y="4167"/>
            <a:chExt cx="466" cy="115"/>
          </a:xfrm>
        </p:grpSpPr>
        <p:sp>
          <p:nvSpPr>
            <p:cNvPr id="16410" name="Rectangle 142"/>
            <p:cNvSpPr>
              <a:spLocks noChangeArrowheads="1"/>
            </p:cNvSpPr>
            <p:nvPr userDrawn="1"/>
          </p:nvSpPr>
          <p:spPr bwMode="auto">
            <a:xfrm flipV="1">
              <a:off x="6010" y="4167"/>
              <a:ext cx="116" cy="115"/>
            </a:xfrm>
            <a:prstGeom prst="rect">
              <a:avLst/>
            </a:prstGeom>
            <a:solidFill>
              <a:schemeClr val="hlink"/>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11" name="Rectangle 143"/>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12" name="Rectangle 144"/>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16413" name="Rectangle 145"/>
            <p:cNvSpPr>
              <a:spLocks noChangeArrowheads="1"/>
            </p:cNvSpPr>
            <p:nvPr userDrawn="1"/>
          </p:nvSpPr>
          <p:spPr bwMode="auto">
            <a:xfrm flipV="1">
              <a:off x="5893" y="4167"/>
              <a:ext cx="117" cy="115"/>
            </a:xfrm>
            <a:prstGeom prst="rect">
              <a:avLst/>
            </a:prstGeom>
            <a:solidFill>
              <a:schemeClr val="bg2"/>
            </a:solidFill>
            <a:ln w="9525">
              <a:noFill/>
              <a:miter lim="800000"/>
              <a:headEnd/>
              <a:tailEnd/>
            </a:ln>
          </p:spPr>
          <p:txBody>
            <a:bodyPr wrap="none" anchor="ctr"/>
            <a:lstStyle/>
            <a:p>
              <a:pPr>
                <a:defRPr/>
              </a:pPr>
              <a:endParaRPr lang="zh-CN" altLang="en-US">
                <a:solidFill>
                  <a:srgbClr val="FFFFFF"/>
                </a:solidFill>
                <a:ea typeface="MS PGothic" pitchFamily="34" charset="-128"/>
              </a:endParaRPr>
            </a:p>
          </p:txBody>
        </p:sp>
      </p:grpSp>
    </p:spTree>
  </p:cSld>
  <p:clrMap bg1="lt1" tx1="dk1" bg2="lt2" tx2="dk2" accent1="accent1" accent2="accent2" accent3="accent3" accent4="accent4" accent5="accent5" accent6="accent6" hlink="hlink" folHlink="folHlink"/>
  <p:sldLayoutIdLst>
    <p:sldLayoutId id="2147491688" r:id="rId1"/>
    <p:sldLayoutId id="2147491542" r:id="rId2"/>
    <p:sldLayoutId id="2147491543" r:id="rId3"/>
    <p:sldLayoutId id="2147491544" r:id="rId4"/>
    <p:sldLayoutId id="2147491545" r:id="rId5"/>
    <p:sldLayoutId id="2147491546" r:id="rId6"/>
    <p:sldLayoutId id="2147491547" r:id="rId7"/>
    <p:sldLayoutId id="2147491548" r:id="rId8"/>
    <p:sldLayoutId id="2147491549" r:id="rId9"/>
    <p:sldLayoutId id="2147491550" r:id="rId10"/>
    <p:sldLayoutId id="2147491551" r:id="rId11"/>
  </p:sldLayoutIdLst>
  <p:transition>
    <p:fade/>
  </p:transition>
  <p:hf sldNum="0" hdr="0" ftr="0"/>
  <p:txStyles>
    <p:titleStyle>
      <a:lvl1pPr algn="l" defTabSz="801688" rtl="0" eaLnBrk="0" fontAlgn="base" hangingPunct="0">
        <a:spcBef>
          <a:spcPct val="0"/>
        </a:spcBef>
        <a:spcAft>
          <a:spcPct val="0"/>
        </a:spcAft>
        <a:defRPr sz="3400">
          <a:solidFill>
            <a:srgbClr val="990000"/>
          </a:solidFill>
          <a:latin typeface="+mj-lt"/>
          <a:ea typeface="黑体" pitchFamily="2" charset="-122"/>
          <a:cs typeface="+mj-cs"/>
        </a:defRPr>
      </a:lvl1pPr>
      <a:lvl2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2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6pPr>
      <a:lvl7pPr marL="9144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7pPr>
      <a:lvl8pPr marL="13716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8pPr>
      <a:lvl9pPr marL="18288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sz="2800">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mj-lt"/>
          <a:ea typeface="+mn-ea"/>
        </a:defRPr>
      </a:lvl4pPr>
      <a:lvl5pPr marL="1803400" indent="-201613" algn="l" defTabSz="801688"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6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6" descr="5"/>
          <p:cNvPicPr>
            <a:picLocks noChangeAspect="1" noChangeArrowheads="1"/>
          </p:cNvPicPr>
          <p:nvPr/>
        </p:nvPicPr>
        <p:blipFill>
          <a:blip r:embed="rId13" cstate="print"/>
          <a:srcRect/>
          <a:stretch>
            <a:fillRect/>
          </a:stretch>
        </p:blipFill>
        <p:spPr bwMode="auto">
          <a:xfrm>
            <a:off x="0" y="5897563"/>
            <a:ext cx="9144000" cy="1003300"/>
          </a:xfrm>
          <a:prstGeom prst="rect">
            <a:avLst/>
          </a:prstGeom>
          <a:noFill/>
          <a:ln w="9525">
            <a:noFill/>
            <a:miter lim="800000"/>
            <a:headEnd/>
            <a:tailEnd/>
          </a:ln>
        </p:spPr>
      </p:pic>
      <p:sp>
        <p:nvSpPr>
          <p:cNvPr id="17411" name="Text Box 7"/>
          <p:cNvSpPr txBox="1">
            <a:spLocks noChangeArrowheads="1"/>
          </p:cNvSpPr>
          <p:nvPr/>
        </p:nvSpPr>
        <p:spPr bwMode="auto">
          <a:xfrm>
            <a:off x="3233738" y="2674938"/>
            <a:ext cx="2805112" cy="762000"/>
          </a:xfrm>
          <a:prstGeom prst="rect">
            <a:avLst/>
          </a:prstGeom>
          <a:noFill/>
          <a:ln w="9525">
            <a:noFill/>
            <a:miter lim="800000"/>
            <a:headEnd/>
            <a:tailEnd/>
          </a:ln>
        </p:spPr>
        <p:txBody>
          <a:bodyPr wrap="none" lIns="83448" tIns="41724" rIns="83448" bIns="41724">
            <a:spAutoFit/>
          </a:bodyPr>
          <a:lstStyle/>
          <a:p>
            <a:pPr defTabSz="835025" eaLnBrk="0" hangingPunct="0">
              <a:defRPr/>
            </a:pPr>
            <a:r>
              <a:rPr lang="en-US" altLang="zh-CN" sz="4400" dirty="0">
                <a:solidFill>
                  <a:srgbClr val="990000"/>
                </a:solidFill>
                <a:latin typeface="Arial" pitchFamily="34" charset="0"/>
                <a:ea typeface="ＭＳ Ｐゴシック" pitchFamily="34" charset="-128"/>
              </a:rPr>
              <a:t>Thank you</a:t>
            </a:r>
          </a:p>
        </p:txBody>
      </p:sp>
      <p:sp>
        <p:nvSpPr>
          <p:cNvPr id="17412" name="Text Box 8"/>
          <p:cNvSpPr txBox="1">
            <a:spLocks noChangeArrowheads="1"/>
          </p:cNvSpPr>
          <p:nvPr/>
        </p:nvSpPr>
        <p:spPr bwMode="auto">
          <a:xfrm>
            <a:off x="3276600" y="3435350"/>
            <a:ext cx="2744788" cy="484188"/>
          </a:xfrm>
          <a:prstGeom prst="rect">
            <a:avLst/>
          </a:prstGeom>
          <a:noFill/>
          <a:ln w="9525">
            <a:noFill/>
            <a:miter lim="800000"/>
            <a:headEnd/>
            <a:tailEnd/>
          </a:ln>
        </p:spPr>
        <p:txBody>
          <a:bodyPr wrap="none" lIns="83448" tIns="41724" rIns="83448" bIns="41724">
            <a:spAutoFit/>
          </a:bodyPr>
          <a:lstStyle/>
          <a:p>
            <a:pPr defTabSz="835025" eaLnBrk="0" hangingPunct="0">
              <a:defRPr/>
            </a:pPr>
            <a:r>
              <a:rPr lang="en-US" altLang="zh-CN" sz="2600">
                <a:solidFill>
                  <a:srgbClr val="666666"/>
                </a:solidFill>
                <a:latin typeface="Arial" pitchFamily="34" charset="0"/>
                <a:ea typeface="MS PGothic" pitchFamily="34" charset="-128"/>
              </a:rPr>
              <a:t>www.huawei.com</a:t>
            </a:r>
            <a:endParaRPr lang="en-US" altLang="zh-CN" sz="2100">
              <a:solidFill>
                <a:srgbClr val="990000"/>
              </a:solidFill>
              <a:latin typeface="Arial" pitchFamily="34"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91552" r:id="rId1"/>
    <p:sldLayoutId id="2147491553" r:id="rId2"/>
    <p:sldLayoutId id="2147491554" r:id="rId3"/>
    <p:sldLayoutId id="2147491555" r:id="rId4"/>
    <p:sldLayoutId id="2147491556" r:id="rId5"/>
    <p:sldLayoutId id="2147491557" r:id="rId6"/>
    <p:sldLayoutId id="2147491558" r:id="rId7"/>
    <p:sldLayoutId id="2147491559" r:id="rId8"/>
    <p:sldLayoutId id="2147491560" r:id="rId9"/>
    <p:sldLayoutId id="2147491561" r:id="rId10"/>
    <p:sldLayoutId id="2147491562" r:id="rId11"/>
  </p:sldLayoutIdLst>
  <p:transition>
    <p:fade/>
  </p:transition>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bwMode="auto">
          <a:xfrm>
            <a:off x="652463" y="430213"/>
            <a:ext cx="7745412" cy="871537"/>
          </a:xfrm>
          <a:prstGeom prst="rect">
            <a:avLst/>
          </a:prstGeom>
          <a:noFill/>
          <a:ln w="9525">
            <a:noFill/>
            <a:miter lim="800000"/>
            <a:headEnd/>
            <a:tailEnd/>
          </a:ln>
        </p:spPr>
        <p:txBody>
          <a:bodyPr vert="horz" wrap="square" lIns="79879" tIns="39944" rIns="79879" bIns="39944" numCol="1" anchor="ctr" anchorCtr="0" compatLnSpc="1">
            <a:prstTxWarp prst="textNoShape">
              <a:avLst/>
            </a:prstTxWarp>
          </a:bodyPr>
          <a:lstStyle/>
          <a:p>
            <a:pPr lvl="0"/>
            <a:r>
              <a:rPr lang="zh-CN" altLang="en-US" smtClean="0"/>
              <a:t>单击此处编辑母版标题样式</a:t>
            </a:r>
          </a:p>
        </p:txBody>
      </p:sp>
      <p:sp>
        <p:nvSpPr>
          <p:cNvPr id="18435" name="Rectangle 8"/>
          <p:cNvSpPr>
            <a:spLocks noChangeArrowheads="1"/>
          </p:cNvSpPr>
          <p:nvPr/>
        </p:nvSpPr>
        <p:spPr bwMode="auto">
          <a:xfrm>
            <a:off x="-1844675" y="528638"/>
            <a:ext cx="1844675" cy="4887912"/>
          </a:xfrm>
          <a:prstGeom prst="rect">
            <a:avLst/>
          </a:prstGeom>
          <a:noFill/>
          <a:ln w="9525">
            <a:noFill/>
            <a:miter lim="800000"/>
            <a:headEnd/>
            <a:tailEnd/>
          </a:ln>
        </p:spPr>
        <p:txBody>
          <a:bodyPr lIns="79863" tIns="39939" rIns="79863" bIns="39939"/>
          <a:lstStyle/>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英文标题</a:t>
            </a:r>
            <a:r>
              <a:rPr lang="en-US" altLang="zh-CN" sz="1100">
                <a:solidFill>
                  <a:srgbClr val="FFFFFF"/>
                </a:solidFill>
                <a:latin typeface="Arial" charset="0"/>
                <a:ea typeface="宋体" charset="-122"/>
              </a:rPr>
              <a:t>:32-35pt  </a:t>
            </a: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 R153 G0 B0</a:t>
            </a:r>
          </a:p>
          <a:p>
            <a:pPr algn="r" defTabSz="801688">
              <a:lnSpc>
                <a:spcPct val="125000"/>
              </a:lnSpc>
              <a:buClr>
                <a:srgbClr val="808080"/>
              </a:buClr>
              <a:buSzPct val="60000"/>
              <a:buFont typeface="Wingdings" pitchFamily="2" charset="2"/>
              <a:buNone/>
              <a:defRPr/>
            </a:pPr>
            <a:r>
              <a:rPr lang="zh-CN" altLang="en-US" sz="1100">
                <a:solidFill>
                  <a:srgbClr val="FFFFFF"/>
                </a:solidFill>
                <a:ea typeface="宋体" charset="-122"/>
              </a:rPr>
              <a:t>内部使用字体 </a:t>
            </a:r>
            <a:r>
              <a:rPr lang="en-US" altLang="zh-CN" sz="1100">
                <a:solidFill>
                  <a:srgbClr val="FFFFFF"/>
                </a:solidFill>
                <a:ea typeface="宋体" charset="-122"/>
              </a:rPr>
              <a:t>:</a:t>
            </a:r>
          </a:p>
          <a:p>
            <a:pPr algn="r" defTabSz="801688">
              <a:lnSpc>
                <a:spcPct val="125000"/>
              </a:lnSpc>
              <a:buClr>
                <a:srgbClr val="808080"/>
              </a:buClr>
              <a:buSzPct val="60000"/>
              <a:buFont typeface="Wingdings" pitchFamily="2" charset="2"/>
              <a:buNone/>
              <a:defRPr/>
            </a:pPr>
            <a:r>
              <a:rPr lang="en-US" altLang="zh-CN" sz="1100">
                <a:solidFill>
                  <a:srgbClr val="FFFFFF"/>
                </a:solidFill>
                <a:ea typeface="宋体" charset="-122"/>
              </a:rPr>
              <a:t>FrutigerNext LT Medium</a:t>
            </a:r>
          </a:p>
          <a:p>
            <a:pPr algn="r" defTabSz="801688">
              <a:lnSpc>
                <a:spcPct val="125000"/>
              </a:lnSpc>
              <a:buClr>
                <a:srgbClr val="808080"/>
              </a:buClr>
              <a:buSzPct val="60000"/>
              <a:buFont typeface="Wingdings" pitchFamily="2" charset="2"/>
              <a:buNone/>
              <a:defRPr/>
            </a:pPr>
            <a:r>
              <a:rPr lang="zh-CN" altLang="en-US" sz="1100">
                <a:solidFill>
                  <a:srgbClr val="FFFFFF"/>
                </a:solidFill>
                <a:ea typeface="宋体" charset="-122"/>
              </a:rPr>
              <a:t>外部使用字体 </a:t>
            </a:r>
            <a:r>
              <a:rPr lang="en-US" altLang="zh-CN" sz="1100">
                <a:solidFill>
                  <a:srgbClr val="FFFFFF"/>
                </a:solidFill>
                <a:ea typeface="宋体" charset="-122"/>
              </a:rPr>
              <a:t>: Arial</a:t>
            </a:r>
          </a:p>
          <a:p>
            <a:pPr algn="r" defTabSz="801688">
              <a:lnSpc>
                <a:spcPct val="75000"/>
              </a:lnSpc>
              <a:buClr>
                <a:srgbClr val="808080"/>
              </a:buClr>
              <a:buSzPct val="60000"/>
              <a:buFont typeface="Wingdings" pitchFamily="2" charset="2"/>
              <a:buNone/>
              <a:defRPr/>
            </a:pPr>
            <a:endParaRPr lang="en-US" altLang="zh-CN"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中文标题</a:t>
            </a:r>
            <a:r>
              <a:rPr lang="en-US" altLang="zh-CN" sz="1100">
                <a:solidFill>
                  <a:srgbClr val="FFFFFF"/>
                </a:solidFill>
                <a:latin typeface="Arial" charset="0"/>
                <a:ea typeface="宋体" charset="-122"/>
              </a:rPr>
              <a:t>:30-32pt  </a:t>
            </a: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 R153 G0 B0</a:t>
            </a: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字体</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黑体</a:t>
            </a:r>
          </a:p>
          <a:p>
            <a:pPr algn="r" defTabSz="801688">
              <a:lnSpc>
                <a:spcPct val="125000"/>
              </a:lnSpc>
              <a:buClr>
                <a:srgbClr val="808080"/>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英文正文</a:t>
            </a:r>
            <a:r>
              <a:rPr lang="en-US" altLang="zh-CN" sz="1100">
                <a:solidFill>
                  <a:srgbClr val="FFFFFF"/>
                </a:solidFill>
                <a:latin typeface="Arial" charset="0"/>
                <a:ea typeface="宋体" charset="-122"/>
              </a:rPr>
              <a:t>:20-22pt</a:t>
            </a: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子目录 </a:t>
            </a:r>
            <a:r>
              <a:rPr lang="en-US" altLang="zh-CN" sz="1100">
                <a:solidFill>
                  <a:srgbClr val="FFFFFF"/>
                </a:solidFill>
                <a:latin typeface="Arial" charset="0"/>
                <a:ea typeface="宋体" charset="-122"/>
              </a:rPr>
              <a:t>(2-5</a:t>
            </a:r>
            <a:r>
              <a:rPr lang="zh-CN" altLang="en-US" sz="1100">
                <a:solidFill>
                  <a:srgbClr val="FFFFFF"/>
                </a:solidFill>
                <a:latin typeface="Arial" charset="0"/>
                <a:ea typeface="宋体" charset="-122"/>
              </a:rPr>
              <a:t>级</a:t>
            </a:r>
            <a:r>
              <a:rPr lang="en-US" altLang="zh-CN" sz="1100">
                <a:solidFill>
                  <a:srgbClr val="FFFFFF"/>
                </a:solidFill>
                <a:latin typeface="Arial" charset="0"/>
                <a:ea typeface="宋体" charset="-122"/>
              </a:rPr>
              <a:t>) :18pt  </a:t>
            </a: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黑色</a:t>
            </a:r>
          </a:p>
          <a:p>
            <a:pPr algn="r" defTabSz="801688">
              <a:lnSpc>
                <a:spcPct val="125000"/>
              </a:lnSpc>
              <a:buClr>
                <a:srgbClr val="808080"/>
              </a:buClr>
              <a:buSzPct val="60000"/>
              <a:buFont typeface="Wingdings" pitchFamily="2" charset="2"/>
              <a:buNone/>
              <a:defRPr/>
            </a:pPr>
            <a:r>
              <a:rPr lang="zh-CN" altLang="en-US" sz="1100">
                <a:solidFill>
                  <a:srgbClr val="FFFFFF"/>
                </a:solidFill>
                <a:ea typeface="宋体" charset="-122"/>
              </a:rPr>
              <a:t>内部使用字体 </a:t>
            </a:r>
            <a:r>
              <a:rPr lang="en-US" altLang="zh-CN" sz="1100">
                <a:solidFill>
                  <a:srgbClr val="FFFFFF"/>
                </a:solidFill>
                <a:ea typeface="宋体" charset="-122"/>
              </a:rPr>
              <a:t>:</a:t>
            </a:r>
          </a:p>
          <a:p>
            <a:pPr algn="r" defTabSz="801688">
              <a:lnSpc>
                <a:spcPct val="125000"/>
              </a:lnSpc>
              <a:buClr>
                <a:srgbClr val="808080"/>
              </a:buClr>
              <a:buSzPct val="60000"/>
              <a:buFont typeface="Wingdings" pitchFamily="2" charset="2"/>
              <a:buNone/>
              <a:defRPr/>
            </a:pPr>
            <a:r>
              <a:rPr lang="en-US" altLang="zh-CN" sz="1100">
                <a:solidFill>
                  <a:srgbClr val="FFFFFF"/>
                </a:solidFill>
                <a:ea typeface="宋体" charset="-122"/>
              </a:rPr>
              <a:t>FrutigerNext LT Regular</a:t>
            </a:r>
          </a:p>
          <a:p>
            <a:pPr algn="r" defTabSz="801688">
              <a:lnSpc>
                <a:spcPct val="125000"/>
              </a:lnSpc>
              <a:buClr>
                <a:srgbClr val="808080"/>
              </a:buClr>
              <a:buSzPct val="60000"/>
              <a:buFont typeface="Wingdings" pitchFamily="2" charset="2"/>
              <a:buNone/>
              <a:defRPr/>
            </a:pPr>
            <a:r>
              <a:rPr lang="zh-CN" altLang="en-US" sz="1100">
                <a:solidFill>
                  <a:srgbClr val="FFFFFF"/>
                </a:solidFill>
                <a:ea typeface="宋体" charset="-122"/>
              </a:rPr>
              <a:t>外部使用字体 </a:t>
            </a:r>
            <a:r>
              <a:rPr lang="en-US" altLang="zh-CN" sz="1100">
                <a:solidFill>
                  <a:srgbClr val="FFFFFF"/>
                </a:solidFill>
                <a:ea typeface="宋体" charset="-122"/>
              </a:rPr>
              <a:t>: Arial</a:t>
            </a:r>
          </a:p>
          <a:p>
            <a:pPr algn="r" defTabSz="801688">
              <a:lnSpc>
                <a:spcPct val="75000"/>
              </a:lnSpc>
              <a:buClr>
                <a:srgbClr val="808080"/>
              </a:buClr>
              <a:buSzPct val="60000"/>
              <a:buFont typeface="Wingdings" pitchFamily="2" charset="2"/>
              <a:buNone/>
              <a:defRPr/>
            </a:pPr>
            <a:endParaRPr lang="en-US" altLang="zh-CN"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中文正文</a:t>
            </a:r>
            <a:r>
              <a:rPr lang="en-US" altLang="zh-CN" sz="1100">
                <a:solidFill>
                  <a:srgbClr val="FFFFFF"/>
                </a:solidFill>
                <a:latin typeface="Arial" charset="0"/>
                <a:ea typeface="宋体" charset="-122"/>
              </a:rPr>
              <a:t>:18-20pt</a:t>
            </a: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子目录</a:t>
            </a:r>
            <a:r>
              <a:rPr lang="en-US" altLang="zh-CN" sz="1100">
                <a:solidFill>
                  <a:srgbClr val="FFFFFF"/>
                </a:solidFill>
                <a:latin typeface="Arial" charset="0"/>
                <a:ea typeface="宋体" charset="-122"/>
              </a:rPr>
              <a:t>(2-5</a:t>
            </a:r>
            <a:r>
              <a:rPr lang="zh-CN" altLang="en-US" sz="1100">
                <a:solidFill>
                  <a:srgbClr val="FFFFFF"/>
                </a:solidFill>
                <a:latin typeface="Arial" charset="0"/>
                <a:ea typeface="宋体" charset="-122"/>
              </a:rPr>
              <a:t>级</a:t>
            </a:r>
            <a:r>
              <a:rPr lang="en-US" altLang="zh-CN" sz="1100">
                <a:solidFill>
                  <a:srgbClr val="FFFFFF"/>
                </a:solidFill>
                <a:latin typeface="Arial" charset="0"/>
                <a:ea typeface="宋体" charset="-122"/>
              </a:rPr>
              <a:t>):18pt </a:t>
            </a: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黑色</a:t>
            </a: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字体</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细黑体 </a:t>
            </a:r>
          </a:p>
          <a:p>
            <a:pPr algn="r" defTabSz="801688">
              <a:lnSpc>
                <a:spcPct val="125000"/>
              </a:lnSpc>
              <a:buClr>
                <a:srgbClr val="808080"/>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en-US" altLang="zh-CN"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en-US" altLang="zh-CN"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zh-CN" altLang="en-US" sz="1100">
              <a:solidFill>
                <a:srgbClr val="000000"/>
              </a:solidFill>
              <a:latin typeface="Arial" charset="0"/>
              <a:ea typeface="宋体" charset="-122"/>
            </a:endParaRPr>
          </a:p>
        </p:txBody>
      </p:sp>
      <p:sp>
        <p:nvSpPr>
          <p:cNvPr id="18436" name="Rectangle 9"/>
          <p:cNvSpPr>
            <a:spLocks noChangeArrowheads="1"/>
          </p:cNvSpPr>
          <p:nvPr/>
        </p:nvSpPr>
        <p:spPr bwMode="auto">
          <a:xfrm>
            <a:off x="9269413" y="5422900"/>
            <a:ext cx="919162" cy="368300"/>
          </a:xfrm>
          <a:prstGeom prst="rect">
            <a:avLst/>
          </a:prstGeom>
          <a:solidFill>
            <a:schemeClr val="bg1"/>
          </a:solidFill>
          <a:ln w="9525" algn="ctr">
            <a:noFill/>
            <a:miter lim="800000"/>
            <a:headEnd/>
            <a:tailEnd/>
          </a:ln>
        </p:spPr>
        <p:txBody>
          <a:bodyPr lIns="91425" tIns="45712" rIns="91425" bIns="45712" anchor="ctr">
            <a:spAutoFit/>
          </a:bodyPr>
          <a:lstStyle/>
          <a:p>
            <a:pPr>
              <a:defRPr/>
            </a:pPr>
            <a:endParaRPr lang="zh-CN" altLang="en-US" sz="1800">
              <a:solidFill>
                <a:srgbClr val="000000"/>
              </a:solidFill>
              <a:latin typeface="FrutigerNext LT Medium" pitchFamily="34" charset="0"/>
              <a:ea typeface="宋体" charset="-122"/>
            </a:endParaRPr>
          </a:p>
        </p:txBody>
      </p:sp>
      <p:grpSp>
        <p:nvGrpSpPr>
          <p:cNvPr id="18437" name="Group 10"/>
          <p:cNvGrpSpPr>
            <a:grpSpLocks/>
          </p:cNvGrpSpPr>
          <p:nvPr/>
        </p:nvGrpSpPr>
        <p:grpSpPr bwMode="auto">
          <a:xfrm>
            <a:off x="9351963" y="5280025"/>
            <a:ext cx="739775" cy="182563"/>
            <a:chOff x="6657" y="3492"/>
            <a:chExt cx="527" cy="121"/>
          </a:xfrm>
        </p:grpSpPr>
        <p:sp>
          <p:nvSpPr>
            <p:cNvPr id="18486" name="Rectangle 11"/>
            <p:cNvSpPr>
              <a:spLocks noChangeArrowheads="1"/>
            </p:cNvSpPr>
            <p:nvPr/>
          </p:nvSpPr>
          <p:spPr bwMode="auto">
            <a:xfrm flipV="1">
              <a:off x="6789" y="3492"/>
              <a:ext cx="131" cy="121"/>
            </a:xfrm>
            <a:prstGeom prst="rect">
              <a:avLst/>
            </a:prstGeom>
            <a:solidFill>
              <a:srgbClr val="FFCC66"/>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87" name="Rectangle 12"/>
            <p:cNvSpPr>
              <a:spLocks noChangeArrowheads="1"/>
            </p:cNvSpPr>
            <p:nvPr/>
          </p:nvSpPr>
          <p:spPr bwMode="auto">
            <a:xfrm flipV="1">
              <a:off x="6920" y="3492"/>
              <a:ext cx="130" cy="121"/>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88" name="Rectangle 13"/>
            <p:cNvSpPr>
              <a:spLocks noChangeArrowheads="1"/>
            </p:cNvSpPr>
            <p:nvPr/>
          </p:nvSpPr>
          <p:spPr bwMode="auto">
            <a:xfrm flipV="1">
              <a:off x="7052" y="3492"/>
              <a:ext cx="132" cy="121"/>
            </a:xfrm>
            <a:prstGeom prst="rect">
              <a:avLst/>
            </a:prstGeom>
            <a:solidFill>
              <a:srgbClr val="99660A"/>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89" name="Rectangle 14"/>
            <p:cNvSpPr>
              <a:spLocks noChangeArrowheads="1"/>
            </p:cNvSpPr>
            <p:nvPr/>
          </p:nvSpPr>
          <p:spPr bwMode="auto">
            <a:xfrm flipV="1">
              <a:off x="6657" y="3492"/>
              <a:ext cx="132" cy="121"/>
            </a:xfrm>
            <a:prstGeom prst="rect">
              <a:avLst/>
            </a:prstGeom>
            <a:solidFill>
              <a:srgbClr val="FFCC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8438" name="Group 15"/>
          <p:cNvGrpSpPr>
            <a:grpSpLocks/>
          </p:cNvGrpSpPr>
          <p:nvPr/>
        </p:nvGrpSpPr>
        <p:grpSpPr bwMode="auto">
          <a:xfrm>
            <a:off x="9351963" y="6203950"/>
            <a:ext cx="739775" cy="182563"/>
            <a:chOff x="6657" y="4103"/>
            <a:chExt cx="527" cy="121"/>
          </a:xfrm>
        </p:grpSpPr>
        <p:sp>
          <p:nvSpPr>
            <p:cNvPr id="18482" name="Rectangle 16"/>
            <p:cNvSpPr>
              <a:spLocks noChangeArrowheads="1"/>
            </p:cNvSpPr>
            <p:nvPr/>
          </p:nvSpPr>
          <p:spPr bwMode="auto">
            <a:xfrm flipV="1">
              <a:off x="6789" y="4103"/>
              <a:ext cx="131" cy="121"/>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83" name="Rectangle 17"/>
            <p:cNvSpPr>
              <a:spLocks noChangeArrowheads="1"/>
            </p:cNvSpPr>
            <p:nvPr/>
          </p:nvSpPr>
          <p:spPr bwMode="auto">
            <a:xfrm flipV="1">
              <a:off x="6920" y="4103"/>
              <a:ext cx="130" cy="121"/>
            </a:xfrm>
            <a:prstGeom prst="rect">
              <a:avLst/>
            </a:prstGeom>
            <a:solidFill>
              <a:srgbClr val="99CC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84" name="Rectangle 18"/>
            <p:cNvSpPr>
              <a:spLocks noChangeArrowheads="1"/>
            </p:cNvSpPr>
            <p:nvPr/>
          </p:nvSpPr>
          <p:spPr bwMode="auto">
            <a:xfrm flipV="1">
              <a:off x="7052" y="4103"/>
              <a:ext cx="132" cy="121"/>
            </a:xfrm>
            <a:prstGeom prst="rect">
              <a:avLst/>
            </a:prstGeom>
            <a:solidFill>
              <a:srgbClr val="0099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85" name="Rectangle 19"/>
            <p:cNvSpPr>
              <a:spLocks noChangeArrowheads="1"/>
            </p:cNvSpPr>
            <p:nvPr/>
          </p:nvSpPr>
          <p:spPr bwMode="auto">
            <a:xfrm flipV="1">
              <a:off x="6657" y="4103"/>
              <a:ext cx="132" cy="121"/>
            </a:xfrm>
            <a:prstGeom prst="rect">
              <a:avLst/>
            </a:prstGeom>
            <a:solidFill>
              <a:srgbClr val="CCCCFF"/>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8439" name="Group 20"/>
          <p:cNvGrpSpPr>
            <a:grpSpLocks/>
          </p:cNvGrpSpPr>
          <p:nvPr/>
        </p:nvGrpSpPr>
        <p:grpSpPr bwMode="auto">
          <a:xfrm>
            <a:off x="9351963" y="6450013"/>
            <a:ext cx="739775" cy="182562"/>
            <a:chOff x="6657" y="4266"/>
            <a:chExt cx="527" cy="121"/>
          </a:xfrm>
        </p:grpSpPr>
        <p:sp>
          <p:nvSpPr>
            <p:cNvPr id="18478" name="Rectangle 21"/>
            <p:cNvSpPr>
              <a:spLocks noChangeArrowheads="1"/>
            </p:cNvSpPr>
            <p:nvPr/>
          </p:nvSpPr>
          <p:spPr bwMode="auto">
            <a:xfrm flipV="1">
              <a:off x="6789" y="4266"/>
              <a:ext cx="131" cy="121"/>
            </a:xfrm>
            <a:prstGeom prst="rect">
              <a:avLst/>
            </a:prstGeom>
            <a:solidFill>
              <a:srgbClr val="99CC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79" name="Rectangle 22"/>
            <p:cNvSpPr>
              <a:spLocks noChangeArrowheads="1"/>
            </p:cNvSpPr>
            <p:nvPr/>
          </p:nvSpPr>
          <p:spPr bwMode="auto">
            <a:xfrm flipV="1">
              <a:off x="6920" y="4266"/>
              <a:ext cx="130" cy="121"/>
            </a:xfrm>
            <a:prstGeom prst="rect">
              <a:avLst/>
            </a:prstGeom>
            <a:solidFill>
              <a:srgbClr val="0099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80" name="Rectangle 23"/>
            <p:cNvSpPr>
              <a:spLocks noChangeArrowheads="1"/>
            </p:cNvSpPr>
            <p:nvPr/>
          </p:nvSpPr>
          <p:spPr bwMode="auto">
            <a:xfrm flipV="1">
              <a:off x="7052" y="4266"/>
              <a:ext cx="132" cy="121"/>
            </a:xfrm>
            <a:prstGeom prst="rect">
              <a:avLst/>
            </a:prstGeom>
            <a:solidFill>
              <a:srgbClr val="0066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81" name="Rectangle 24"/>
            <p:cNvSpPr>
              <a:spLocks noChangeArrowheads="1"/>
            </p:cNvSpPr>
            <p:nvPr/>
          </p:nvSpPr>
          <p:spPr bwMode="auto">
            <a:xfrm flipV="1">
              <a:off x="6657" y="4266"/>
              <a:ext cx="132" cy="121"/>
            </a:xfrm>
            <a:prstGeom prst="rect">
              <a:avLst/>
            </a:prstGeom>
            <a:solidFill>
              <a:srgbClr val="CCFF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8440" name="Group 25"/>
          <p:cNvGrpSpPr>
            <a:grpSpLocks/>
          </p:cNvGrpSpPr>
          <p:nvPr/>
        </p:nvGrpSpPr>
        <p:grpSpPr bwMode="auto">
          <a:xfrm>
            <a:off x="9351963" y="5527675"/>
            <a:ext cx="739775" cy="182563"/>
            <a:chOff x="6657" y="3656"/>
            <a:chExt cx="527" cy="121"/>
          </a:xfrm>
        </p:grpSpPr>
        <p:sp>
          <p:nvSpPr>
            <p:cNvPr id="18474" name="Rectangle 26"/>
            <p:cNvSpPr>
              <a:spLocks noChangeArrowheads="1"/>
            </p:cNvSpPr>
            <p:nvPr/>
          </p:nvSpPr>
          <p:spPr bwMode="auto">
            <a:xfrm flipV="1">
              <a:off x="6657" y="3656"/>
              <a:ext cx="132" cy="121"/>
            </a:xfrm>
            <a:prstGeom prst="rect">
              <a:avLst/>
            </a:prstGeom>
            <a:solidFill>
              <a:srgbClr val="CCCC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75" name="Rectangle 27"/>
            <p:cNvSpPr>
              <a:spLocks noChangeArrowheads="1"/>
            </p:cNvSpPr>
            <p:nvPr/>
          </p:nvSpPr>
          <p:spPr bwMode="auto">
            <a:xfrm flipV="1">
              <a:off x="6789" y="3656"/>
              <a:ext cx="131" cy="121"/>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76" name="Rectangle 28"/>
            <p:cNvSpPr>
              <a:spLocks noChangeArrowheads="1"/>
            </p:cNvSpPr>
            <p:nvPr/>
          </p:nvSpPr>
          <p:spPr bwMode="auto">
            <a:xfrm flipV="1">
              <a:off x="6920" y="3656"/>
              <a:ext cx="130" cy="121"/>
            </a:xfrm>
            <a:prstGeom prst="rect">
              <a:avLst/>
            </a:prstGeom>
            <a:solidFill>
              <a:srgbClr val="9900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77" name="Rectangle 29"/>
            <p:cNvSpPr>
              <a:spLocks noChangeArrowheads="1"/>
            </p:cNvSpPr>
            <p:nvPr/>
          </p:nvSpPr>
          <p:spPr bwMode="auto">
            <a:xfrm flipV="1">
              <a:off x="7052" y="3656"/>
              <a:ext cx="132" cy="121"/>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8441" name="Group 30"/>
          <p:cNvGrpSpPr>
            <a:grpSpLocks/>
          </p:cNvGrpSpPr>
          <p:nvPr/>
        </p:nvGrpSpPr>
        <p:grpSpPr bwMode="auto">
          <a:xfrm>
            <a:off x="9351963" y="5957888"/>
            <a:ext cx="739775" cy="184150"/>
            <a:chOff x="6657" y="3941"/>
            <a:chExt cx="527" cy="121"/>
          </a:xfrm>
        </p:grpSpPr>
        <p:sp>
          <p:nvSpPr>
            <p:cNvPr id="18470" name="Rectangle 31"/>
            <p:cNvSpPr>
              <a:spLocks noChangeArrowheads="1"/>
            </p:cNvSpPr>
            <p:nvPr/>
          </p:nvSpPr>
          <p:spPr bwMode="auto">
            <a:xfrm flipV="1">
              <a:off x="6789" y="3941"/>
              <a:ext cx="131" cy="121"/>
            </a:xfrm>
            <a:prstGeom prst="rect">
              <a:avLst/>
            </a:prstGeom>
            <a:solidFill>
              <a:srgbClr val="CCFF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71" name="Rectangle 32"/>
            <p:cNvSpPr>
              <a:spLocks noChangeArrowheads="1"/>
            </p:cNvSpPr>
            <p:nvPr/>
          </p:nvSpPr>
          <p:spPr bwMode="auto">
            <a:xfrm flipV="1">
              <a:off x="6920" y="3941"/>
              <a:ext cx="130" cy="121"/>
            </a:xfrm>
            <a:prstGeom prst="rect">
              <a:avLst/>
            </a:prstGeom>
            <a:solidFill>
              <a:srgbClr val="66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72" name="Rectangle 33"/>
            <p:cNvSpPr>
              <a:spLocks noChangeArrowheads="1"/>
            </p:cNvSpPr>
            <p:nvPr/>
          </p:nvSpPr>
          <p:spPr bwMode="auto">
            <a:xfrm flipV="1">
              <a:off x="7052" y="3941"/>
              <a:ext cx="132" cy="121"/>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73" name="Rectangle 34"/>
            <p:cNvSpPr>
              <a:spLocks noChangeArrowheads="1"/>
            </p:cNvSpPr>
            <p:nvPr/>
          </p:nvSpPr>
          <p:spPr bwMode="auto">
            <a:xfrm flipV="1">
              <a:off x="6657" y="3941"/>
              <a:ext cx="132" cy="121"/>
            </a:xfrm>
            <a:prstGeom prst="rect">
              <a:avLst/>
            </a:prstGeom>
            <a:solidFill>
              <a:srgbClr val="CCCC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8442" name="Group 35"/>
          <p:cNvGrpSpPr>
            <a:grpSpLocks/>
          </p:cNvGrpSpPr>
          <p:nvPr/>
        </p:nvGrpSpPr>
        <p:grpSpPr bwMode="auto">
          <a:xfrm>
            <a:off x="9351963" y="6697663"/>
            <a:ext cx="739775" cy="182562"/>
            <a:chOff x="6657" y="4430"/>
            <a:chExt cx="527" cy="121"/>
          </a:xfrm>
        </p:grpSpPr>
        <p:sp>
          <p:nvSpPr>
            <p:cNvPr id="18466" name="Rectangle 36"/>
            <p:cNvSpPr>
              <a:spLocks noChangeArrowheads="1"/>
            </p:cNvSpPr>
            <p:nvPr/>
          </p:nvSpPr>
          <p:spPr bwMode="auto">
            <a:xfrm flipV="1">
              <a:off x="6789" y="4430"/>
              <a:ext cx="131" cy="121"/>
            </a:xfrm>
            <a:prstGeom prst="rect">
              <a:avLst/>
            </a:prstGeom>
            <a:solidFill>
              <a:schemeClr val="hlink"/>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67" name="Rectangle 37"/>
            <p:cNvSpPr>
              <a:spLocks noChangeArrowheads="1"/>
            </p:cNvSpPr>
            <p:nvPr/>
          </p:nvSpPr>
          <p:spPr bwMode="auto">
            <a:xfrm flipV="1">
              <a:off x="6920" y="4430"/>
              <a:ext cx="130" cy="121"/>
            </a:xfrm>
            <a:prstGeom prst="rect">
              <a:avLst/>
            </a:prstGeom>
            <a:solidFill>
              <a:srgbClr val="0066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68" name="Rectangle 38"/>
            <p:cNvSpPr>
              <a:spLocks noChangeArrowheads="1"/>
            </p:cNvSpPr>
            <p:nvPr/>
          </p:nvSpPr>
          <p:spPr bwMode="auto">
            <a:xfrm flipV="1">
              <a:off x="7052" y="4430"/>
              <a:ext cx="132" cy="121"/>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69" name="Rectangle 39"/>
            <p:cNvSpPr>
              <a:spLocks noChangeArrowheads="1"/>
            </p:cNvSpPr>
            <p:nvPr/>
          </p:nvSpPr>
          <p:spPr bwMode="auto">
            <a:xfrm flipV="1">
              <a:off x="6657" y="4430"/>
              <a:ext cx="132" cy="121"/>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8443" name="Group 40"/>
          <p:cNvGrpSpPr>
            <a:grpSpLocks/>
          </p:cNvGrpSpPr>
          <p:nvPr/>
        </p:nvGrpSpPr>
        <p:grpSpPr bwMode="auto">
          <a:xfrm>
            <a:off x="9351963" y="5032375"/>
            <a:ext cx="739775" cy="185738"/>
            <a:chOff x="6657" y="3329"/>
            <a:chExt cx="527" cy="122"/>
          </a:xfrm>
        </p:grpSpPr>
        <p:sp>
          <p:nvSpPr>
            <p:cNvPr id="18462" name="Rectangle 41"/>
            <p:cNvSpPr>
              <a:spLocks noChangeArrowheads="1"/>
            </p:cNvSpPr>
            <p:nvPr/>
          </p:nvSpPr>
          <p:spPr bwMode="auto">
            <a:xfrm flipV="1">
              <a:off x="6789" y="3329"/>
              <a:ext cx="131" cy="122"/>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63" name="Rectangle 42"/>
            <p:cNvSpPr>
              <a:spLocks noChangeArrowheads="1"/>
            </p:cNvSpPr>
            <p:nvPr/>
          </p:nvSpPr>
          <p:spPr bwMode="auto">
            <a:xfrm flipV="1">
              <a:off x="6920" y="3329"/>
              <a:ext cx="130" cy="122"/>
            </a:xfrm>
            <a:prstGeom prst="rect">
              <a:avLst/>
            </a:prstGeom>
            <a:solidFill>
              <a:srgbClr val="99660A"/>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64" name="Rectangle 43"/>
            <p:cNvSpPr>
              <a:spLocks noChangeArrowheads="1"/>
            </p:cNvSpPr>
            <p:nvPr/>
          </p:nvSpPr>
          <p:spPr bwMode="auto">
            <a:xfrm flipV="1">
              <a:off x="7052" y="3329"/>
              <a:ext cx="132" cy="122"/>
            </a:xfrm>
            <a:prstGeom prst="rect">
              <a:avLst/>
            </a:prstGeom>
            <a:solidFill>
              <a:srgbClr val="9900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65" name="Rectangle 44"/>
            <p:cNvSpPr>
              <a:spLocks noChangeArrowheads="1"/>
            </p:cNvSpPr>
            <p:nvPr/>
          </p:nvSpPr>
          <p:spPr bwMode="auto">
            <a:xfrm flipV="1">
              <a:off x="6657" y="3329"/>
              <a:ext cx="132" cy="122"/>
            </a:xfrm>
            <a:prstGeom prst="rect">
              <a:avLst/>
            </a:prstGeom>
            <a:solidFill>
              <a:srgbClr val="FFCC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8444" name="Group 45"/>
          <p:cNvGrpSpPr>
            <a:grpSpLocks/>
          </p:cNvGrpSpPr>
          <p:nvPr/>
        </p:nvGrpSpPr>
        <p:grpSpPr bwMode="auto">
          <a:xfrm>
            <a:off x="9351963" y="4600575"/>
            <a:ext cx="739775" cy="182563"/>
            <a:chOff x="6657" y="3043"/>
            <a:chExt cx="527" cy="121"/>
          </a:xfrm>
        </p:grpSpPr>
        <p:sp>
          <p:nvSpPr>
            <p:cNvPr id="18458" name="Rectangle 46"/>
            <p:cNvSpPr>
              <a:spLocks noChangeArrowheads="1"/>
            </p:cNvSpPr>
            <p:nvPr/>
          </p:nvSpPr>
          <p:spPr bwMode="auto">
            <a:xfrm flipV="1">
              <a:off x="6920" y="3043"/>
              <a:ext cx="130" cy="121"/>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59" name="Rectangle 47"/>
            <p:cNvSpPr>
              <a:spLocks noChangeArrowheads="1"/>
            </p:cNvSpPr>
            <p:nvPr/>
          </p:nvSpPr>
          <p:spPr bwMode="auto">
            <a:xfrm flipV="1">
              <a:off x="7052" y="3043"/>
              <a:ext cx="132" cy="121"/>
            </a:xfrm>
            <a:prstGeom prst="rect">
              <a:avLst/>
            </a:prstGeom>
            <a:solidFill>
              <a:srgbClr val="CCCC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60" name="Rectangle 48"/>
            <p:cNvSpPr>
              <a:spLocks noChangeArrowheads="1"/>
            </p:cNvSpPr>
            <p:nvPr/>
          </p:nvSpPr>
          <p:spPr bwMode="auto">
            <a:xfrm flipV="1">
              <a:off x="6657" y="3043"/>
              <a:ext cx="132" cy="121"/>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61" name="Rectangle 49"/>
            <p:cNvSpPr>
              <a:spLocks noChangeArrowheads="1"/>
            </p:cNvSpPr>
            <p:nvPr/>
          </p:nvSpPr>
          <p:spPr bwMode="auto">
            <a:xfrm flipV="1">
              <a:off x="6789" y="3043"/>
              <a:ext cx="131" cy="121"/>
            </a:xfrm>
            <a:prstGeom prst="rect">
              <a:avLst/>
            </a:prstGeom>
            <a:solidFill>
              <a:srgbClr val="66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8445" name="Group 50"/>
          <p:cNvGrpSpPr>
            <a:grpSpLocks/>
          </p:cNvGrpSpPr>
          <p:nvPr/>
        </p:nvGrpSpPr>
        <p:grpSpPr bwMode="auto">
          <a:xfrm>
            <a:off x="9351963" y="4356100"/>
            <a:ext cx="739775" cy="182563"/>
            <a:chOff x="6657" y="2881"/>
            <a:chExt cx="527" cy="121"/>
          </a:xfrm>
        </p:grpSpPr>
        <p:sp>
          <p:nvSpPr>
            <p:cNvPr id="18454" name="Rectangle 51"/>
            <p:cNvSpPr>
              <a:spLocks noChangeArrowheads="1"/>
            </p:cNvSpPr>
            <p:nvPr/>
          </p:nvSpPr>
          <p:spPr bwMode="auto">
            <a:xfrm flipV="1">
              <a:off x="6920" y="2881"/>
              <a:ext cx="130" cy="121"/>
            </a:xfrm>
            <a:prstGeom prst="rect">
              <a:avLst/>
            </a:prstGeom>
            <a:solidFill>
              <a:srgbClr val="B2B2B2"/>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55" name="Rectangle 52"/>
            <p:cNvSpPr>
              <a:spLocks noChangeArrowheads="1"/>
            </p:cNvSpPr>
            <p:nvPr/>
          </p:nvSpPr>
          <p:spPr bwMode="auto">
            <a:xfrm flipV="1">
              <a:off x="7052" y="2881"/>
              <a:ext cx="132" cy="121"/>
            </a:xfrm>
            <a:prstGeom prst="rect">
              <a:avLst/>
            </a:prstGeom>
            <a:solidFill>
              <a:srgbClr val="EAEAEA"/>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56" name="Rectangle 53"/>
            <p:cNvSpPr>
              <a:spLocks noChangeArrowheads="1"/>
            </p:cNvSpPr>
            <p:nvPr/>
          </p:nvSpPr>
          <p:spPr bwMode="auto">
            <a:xfrm flipV="1">
              <a:off x="6657" y="2881"/>
              <a:ext cx="132" cy="121"/>
            </a:xfrm>
            <a:prstGeom prst="rect">
              <a:avLst/>
            </a:prstGeom>
            <a:solidFill>
              <a:srgbClr val="9900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8457" name="Rectangle 54"/>
            <p:cNvSpPr>
              <a:spLocks noChangeArrowheads="1"/>
            </p:cNvSpPr>
            <p:nvPr/>
          </p:nvSpPr>
          <p:spPr bwMode="auto">
            <a:xfrm flipV="1">
              <a:off x="6789" y="2881"/>
              <a:ext cx="131" cy="121"/>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sp>
        <p:nvSpPr>
          <p:cNvPr id="18446" name="Rectangle 55"/>
          <p:cNvSpPr>
            <a:spLocks noChangeArrowheads="1"/>
          </p:cNvSpPr>
          <p:nvPr/>
        </p:nvSpPr>
        <p:spPr bwMode="auto">
          <a:xfrm>
            <a:off x="9199563" y="2263775"/>
            <a:ext cx="1049337" cy="2654300"/>
          </a:xfrm>
          <a:prstGeom prst="rect">
            <a:avLst/>
          </a:prstGeom>
          <a:noFill/>
          <a:ln w="9525">
            <a:noFill/>
            <a:miter lim="800000"/>
            <a:headEnd/>
            <a:tailEnd/>
          </a:ln>
        </p:spPr>
        <p:txBody>
          <a:bodyPr lIns="79863" tIns="39939" rIns="79863" bIns="39939"/>
          <a:lstStyle/>
          <a:p>
            <a:pPr defTabSz="801688">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宋体" charset="-122"/>
              </a:rPr>
              <a:t>配色参考方案：</a:t>
            </a:r>
          </a:p>
          <a:p>
            <a:pPr defTabSz="801688">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宋体" charset="-122"/>
              </a:rPr>
              <a:t>建议同一页面内不超过四种颜色，以下是９组配色方案，同一页面内只选择一组使用。</a:t>
            </a:r>
            <a:endParaRPr lang="en-US" altLang="zh-CN" sz="1100">
              <a:solidFill>
                <a:srgbClr val="FFFFFF"/>
              </a:solidFill>
              <a:latin typeface="华文细黑" pitchFamily="2" charset="-122"/>
              <a:ea typeface="宋体" charset="-122"/>
            </a:endParaRPr>
          </a:p>
          <a:p>
            <a:pPr defTabSz="801688">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宋体" charset="-122"/>
              </a:rPr>
              <a:t>（仅供参考）</a:t>
            </a:r>
          </a:p>
          <a:p>
            <a:pPr defTabSz="801688">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宋体" charset="-122"/>
            </a:endParaRPr>
          </a:p>
          <a:p>
            <a:pPr defTabSz="801688">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宋体" charset="-122"/>
            </a:endParaRPr>
          </a:p>
          <a:p>
            <a:pPr defTabSz="801688">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宋体" charset="-122"/>
            </a:endParaRPr>
          </a:p>
        </p:txBody>
      </p:sp>
      <p:sp>
        <p:nvSpPr>
          <p:cNvPr id="18447" name="Rectangle 56"/>
          <p:cNvSpPr>
            <a:spLocks noChangeArrowheads="1"/>
          </p:cNvSpPr>
          <p:nvPr/>
        </p:nvSpPr>
        <p:spPr bwMode="auto">
          <a:xfrm>
            <a:off x="9199563" y="-61913"/>
            <a:ext cx="1049337" cy="838201"/>
          </a:xfrm>
          <a:prstGeom prst="rect">
            <a:avLst/>
          </a:prstGeom>
          <a:noFill/>
          <a:ln w="9525">
            <a:noFill/>
            <a:miter lim="800000"/>
            <a:headEnd/>
            <a:tailEnd/>
          </a:ln>
        </p:spPr>
        <p:txBody>
          <a:bodyPr lIns="79863" tIns="39939" rIns="79863" bIns="39939"/>
          <a:lstStyle/>
          <a:p>
            <a:pPr defTabSz="801688">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宋体" charset="-122"/>
              </a:rPr>
              <a:t>客户或者合作伙伴的标志放在右上角</a:t>
            </a:r>
            <a:r>
              <a:rPr lang="en-US" altLang="zh-CN" sz="1100">
                <a:solidFill>
                  <a:srgbClr val="FFFFFF"/>
                </a:solidFill>
                <a:latin typeface="华文细黑" pitchFamily="2" charset="-122"/>
                <a:ea typeface="宋体" charset="-122"/>
              </a:rPr>
              <a:t>.</a:t>
            </a:r>
          </a:p>
          <a:p>
            <a:pPr defTabSz="801688">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宋体" charset="-122"/>
            </a:endParaRPr>
          </a:p>
          <a:p>
            <a:pPr defTabSz="801688">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宋体" charset="-122"/>
            </a:endParaRPr>
          </a:p>
          <a:p>
            <a:pPr defTabSz="801688">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宋体" charset="-122"/>
            </a:endParaRPr>
          </a:p>
        </p:txBody>
      </p:sp>
      <p:sp>
        <p:nvSpPr>
          <p:cNvPr id="18448" name="Rectangle 57"/>
          <p:cNvSpPr>
            <a:spLocks noGrp="1" noChangeArrowheads="1"/>
          </p:cNvSpPr>
          <p:nvPr>
            <p:ph type="body" idx="1"/>
          </p:nvPr>
        </p:nvSpPr>
        <p:spPr bwMode="auto">
          <a:xfrm>
            <a:off x="652463" y="1641475"/>
            <a:ext cx="7929562" cy="4194175"/>
          </a:xfrm>
          <a:prstGeom prst="rect">
            <a:avLst/>
          </a:prstGeom>
          <a:noFill/>
          <a:ln w="9525">
            <a:noFill/>
            <a:miter lim="800000"/>
            <a:headEnd/>
            <a:tailEnd/>
          </a:ln>
        </p:spPr>
        <p:txBody>
          <a:bodyPr vert="horz" wrap="square" lIns="79894" tIns="39952" rIns="79894" bIns="3995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18449" name="Picture 4" descr="dd"/>
          <p:cNvPicPr>
            <a:picLocks noChangeAspect="1" noChangeArrowheads="1"/>
          </p:cNvPicPr>
          <p:nvPr/>
        </p:nvPicPr>
        <p:blipFill>
          <a:blip r:embed="rId13" cstate="print"/>
          <a:srcRect/>
          <a:stretch>
            <a:fillRect/>
          </a:stretch>
        </p:blipFill>
        <p:spPr bwMode="auto">
          <a:xfrm>
            <a:off x="0" y="6221413"/>
            <a:ext cx="9150350" cy="636587"/>
          </a:xfrm>
          <a:prstGeom prst="rect">
            <a:avLst/>
          </a:prstGeom>
          <a:noFill/>
          <a:ln w="9525">
            <a:noFill/>
            <a:miter lim="800000"/>
            <a:headEnd/>
            <a:tailEnd/>
          </a:ln>
        </p:spPr>
      </p:pic>
      <p:sp>
        <p:nvSpPr>
          <p:cNvPr id="18450" name="Text Box 5"/>
          <p:cNvSpPr txBox="1">
            <a:spLocks noChangeArrowheads="1"/>
          </p:cNvSpPr>
          <p:nvPr/>
        </p:nvSpPr>
        <p:spPr bwMode="auto">
          <a:xfrm>
            <a:off x="652463" y="6426200"/>
            <a:ext cx="2757487" cy="263525"/>
          </a:xfrm>
          <a:prstGeom prst="rect">
            <a:avLst/>
          </a:prstGeom>
          <a:noFill/>
          <a:ln w="9525">
            <a:noFill/>
            <a:miter lim="800000"/>
            <a:headEnd/>
            <a:tailEnd/>
          </a:ln>
        </p:spPr>
        <p:txBody>
          <a:bodyPr wrap="none" lIns="78331" tIns="39166" rIns="78331" bIns="39166">
            <a:spAutoFit/>
          </a:bodyPr>
          <a:lstStyle/>
          <a:p>
            <a:pPr defTabSz="784225" eaLnBrk="0" hangingPunct="0">
              <a:defRPr/>
            </a:pPr>
            <a:r>
              <a:rPr lang="en-US" altLang="zh-CN" sz="1200">
                <a:solidFill>
                  <a:srgbClr val="2D2015"/>
                </a:solidFill>
                <a:latin typeface="Arial" pitchFamily="34" charset="0"/>
                <a:ea typeface="MS PGothic" pitchFamily="34" charset="-128"/>
              </a:rPr>
              <a:t>HUAWEI TECHNOLOGIES CO., LTD.</a:t>
            </a:r>
            <a:endParaRPr lang="en-US" altLang="zh-CN" sz="2100">
              <a:solidFill>
                <a:srgbClr val="2D2015"/>
              </a:solidFill>
              <a:latin typeface="Arial" pitchFamily="34" charset="0"/>
              <a:ea typeface="MS PGothic" pitchFamily="34" charset="-128"/>
            </a:endParaRPr>
          </a:p>
        </p:txBody>
      </p:sp>
      <p:pic>
        <p:nvPicPr>
          <p:cNvPr id="18451" name="Picture 6" descr="8"/>
          <p:cNvPicPr>
            <a:picLocks noChangeAspect="1" noChangeArrowheads="1"/>
          </p:cNvPicPr>
          <p:nvPr/>
        </p:nvPicPr>
        <p:blipFill>
          <a:blip r:embed="rId14" cstate="print"/>
          <a:srcRect/>
          <a:stretch>
            <a:fillRect/>
          </a:stretch>
        </p:blipFill>
        <p:spPr bwMode="auto">
          <a:xfrm>
            <a:off x="7508875" y="6400800"/>
            <a:ext cx="1311275" cy="311150"/>
          </a:xfrm>
          <a:prstGeom prst="rect">
            <a:avLst/>
          </a:prstGeom>
          <a:noFill/>
          <a:ln w="9525">
            <a:noFill/>
            <a:miter lim="800000"/>
            <a:headEnd/>
            <a:tailEnd/>
          </a:ln>
        </p:spPr>
      </p:pic>
      <p:sp>
        <p:nvSpPr>
          <p:cNvPr id="1064967" name="Rectangle 7"/>
          <p:cNvSpPr>
            <a:spLocks noGrp="1" noChangeArrowheads="1"/>
          </p:cNvSpPr>
          <p:nvPr>
            <p:ph type="dt" sz="half" idx="2"/>
          </p:nvPr>
        </p:nvSpPr>
        <p:spPr bwMode="auto">
          <a:xfrm>
            <a:off x="6361113" y="6477000"/>
            <a:ext cx="2097087"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2D2015"/>
                </a:solidFill>
                <a:latin typeface="Arial" pitchFamily="34" charset="0"/>
                <a:ea typeface="MS PGothic" pitchFamily="34" charset="-128"/>
              </a:defRPr>
            </a:lvl1pPr>
          </a:lstStyle>
          <a:p>
            <a:pPr>
              <a:defRPr/>
            </a:pPr>
            <a:r>
              <a:rPr lang="de-DE" altLang="zh-CN"/>
              <a:t>Page </a:t>
            </a:r>
            <a:fld id="{6FAA76AF-251E-48BD-8986-A486217D9D50}" type="slidenum">
              <a:rPr lang="de-DE" altLang="zh-CN"/>
              <a:pPr>
                <a:defRPr/>
              </a:pPr>
              <a:t>‹#›</a:t>
            </a:fld>
            <a:endParaRPr lang="en-GB" altLang="zh-CN"/>
          </a:p>
        </p:txBody>
      </p:sp>
      <p:sp>
        <p:nvSpPr>
          <p:cNvPr id="18453" name="Rectangle 8"/>
          <p:cNvSpPr>
            <a:spLocks noChangeArrowheads="1"/>
          </p:cNvSpPr>
          <p:nvPr/>
        </p:nvSpPr>
        <p:spPr bwMode="auto">
          <a:xfrm>
            <a:off x="3892550" y="6423025"/>
            <a:ext cx="1562100" cy="263525"/>
          </a:xfrm>
          <a:prstGeom prst="rect">
            <a:avLst/>
          </a:prstGeom>
          <a:noFill/>
          <a:ln w="9525" algn="ctr">
            <a:noFill/>
            <a:miter lim="800000"/>
            <a:headEnd/>
            <a:tailEnd/>
          </a:ln>
        </p:spPr>
        <p:txBody>
          <a:bodyPr wrap="none" lIns="78298" tIns="39148" rIns="78298" bIns="39148">
            <a:spAutoFit/>
          </a:bodyPr>
          <a:lstStyle/>
          <a:p>
            <a:pPr defTabSz="784225" eaLnBrk="0" hangingPunct="0">
              <a:defRPr/>
            </a:pPr>
            <a:r>
              <a:rPr lang="en-US" altLang="zh-CN" sz="1200" dirty="0">
                <a:solidFill>
                  <a:srgbClr val="2D2015"/>
                </a:solidFill>
                <a:latin typeface="Arial" pitchFamily="34" charset="0"/>
                <a:ea typeface="ＭＳ Ｐゴシック" pitchFamily="34" charset="-128"/>
              </a:rPr>
              <a:t>Huawei Confidential </a:t>
            </a:r>
          </a:p>
        </p:txBody>
      </p:sp>
    </p:spTree>
  </p:cSld>
  <p:clrMap bg1="lt1" tx1="dk1" bg2="lt2" tx2="dk2" accent1="accent1" accent2="accent2" accent3="accent3" accent4="accent4" accent5="accent5" accent6="accent6" hlink="hlink" folHlink="folHlink"/>
  <p:sldLayoutIdLst>
    <p:sldLayoutId id="2147491689" r:id="rId1"/>
    <p:sldLayoutId id="2147491563" r:id="rId2"/>
    <p:sldLayoutId id="2147491564" r:id="rId3"/>
    <p:sldLayoutId id="2147491565" r:id="rId4"/>
    <p:sldLayoutId id="2147491566" r:id="rId5"/>
    <p:sldLayoutId id="2147491567" r:id="rId6"/>
    <p:sldLayoutId id="2147491568" r:id="rId7"/>
    <p:sldLayoutId id="2147491569" r:id="rId8"/>
    <p:sldLayoutId id="2147491570" r:id="rId9"/>
    <p:sldLayoutId id="2147491571" r:id="rId10"/>
    <p:sldLayoutId id="2147491572" r:id="rId11"/>
  </p:sldLayoutIdLst>
  <p:transition>
    <p:fade/>
  </p:transition>
  <p:hf sldNum="0" hdr="0" ftr="0"/>
  <p:txStyles>
    <p:titleStyle>
      <a:lvl1pPr algn="l" defTabSz="801688" rtl="0" eaLnBrk="0" fontAlgn="base" hangingPunct="0">
        <a:spcBef>
          <a:spcPct val="0"/>
        </a:spcBef>
        <a:spcAft>
          <a:spcPct val="0"/>
        </a:spcAft>
        <a:defRPr sz="3100">
          <a:solidFill>
            <a:srgbClr val="990000"/>
          </a:solidFill>
          <a:latin typeface="+mj-lt"/>
          <a:ea typeface="+mj-ea"/>
          <a:cs typeface="+mj-cs"/>
        </a:defRPr>
      </a:lvl1pPr>
      <a:lvl2pPr algn="l" defTabSz="801688" rtl="0" eaLnBrk="0" fontAlgn="base" hangingPunct="0">
        <a:spcBef>
          <a:spcPct val="0"/>
        </a:spcBef>
        <a:spcAft>
          <a:spcPct val="0"/>
        </a:spcAft>
        <a:defRPr sz="3100">
          <a:solidFill>
            <a:srgbClr val="990000"/>
          </a:solidFill>
          <a:latin typeface="FrutigerNext LT Medium" pitchFamily="34" charset="0"/>
          <a:ea typeface="宋体" pitchFamily="2" charset="-122"/>
        </a:defRPr>
      </a:lvl2pPr>
      <a:lvl3pPr algn="l" defTabSz="801688" rtl="0" eaLnBrk="0" fontAlgn="base" hangingPunct="0">
        <a:spcBef>
          <a:spcPct val="0"/>
        </a:spcBef>
        <a:spcAft>
          <a:spcPct val="0"/>
        </a:spcAft>
        <a:defRPr sz="3100">
          <a:solidFill>
            <a:srgbClr val="990000"/>
          </a:solidFill>
          <a:latin typeface="FrutigerNext LT Medium" pitchFamily="34" charset="0"/>
          <a:ea typeface="宋体" pitchFamily="2" charset="-122"/>
        </a:defRPr>
      </a:lvl3pPr>
      <a:lvl4pPr algn="l" defTabSz="801688" rtl="0" eaLnBrk="0" fontAlgn="base" hangingPunct="0">
        <a:spcBef>
          <a:spcPct val="0"/>
        </a:spcBef>
        <a:spcAft>
          <a:spcPct val="0"/>
        </a:spcAft>
        <a:defRPr sz="3100">
          <a:solidFill>
            <a:srgbClr val="990000"/>
          </a:solidFill>
          <a:latin typeface="FrutigerNext LT Medium" pitchFamily="34" charset="0"/>
          <a:ea typeface="宋体" pitchFamily="2" charset="-122"/>
        </a:defRPr>
      </a:lvl4pPr>
      <a:lvl5pPr algn="l" defTabSz="801688" rtl="0" eaLnBrk="0" fontAlgn="base" hangingPunct="0">
        <a:spcBef>
          <a:spcPct val="0"/>
        </a:spcBef>
        <a:spcAft>
          <a:spcPct val="0"/>
        </a:spcAft>
        <a:defRPr sz="3100">
          <a:solidFill>
            <a:srgbClr val="990000"/>
          </a:solidFill>
          <a:latin typeface="FrutigerNext LT Medium" pitchFamily="34" charset="0"/>
          <a:ea typeface="宋体" pitchFamily="2" charset="-122"/>
        </a:defRPr>
      </a:lvl5pPr>
      <a:lvl6pPr marL="457200" algn="l" defTabSz="801688" rtl="0" fontAlgn="base">
        <a:spcBef>
          <a:spcPct val="0"/>
        </a:spcBef>
        <a:spcAft>
          <a:spcPct val="0"/>
        </a:spcAft>
        <a:defRPr sz="3100">
          <a:solidFill>
            <a:srgbClr val="990000"/>
          </a:solidFill>
          <a:latin typeface="FrutigerNext LT Medium" pitchFamily="34" charset="0"/>
          <a:ea typeface="宋体" pitchFamily="2" charset="-122"/>
        </a:defRPr>
      </a:lvl6pPr>
      <a:lvl7pPr marL="914400" algn="l" defTabSz="801688" rtl="0" fontAlgn="base">
        <a:spcBef>
          <a:spcPct val="0"/>
        </a:spcBef>
        <a:spcAft>
          <a:spcPct val="0"/>
        </a:spcAft>
        <a:defRPr sz="3100">
          <a:solidFill>
            <a:srgbClr val="990000"/>
          </a:solidFill>
          <a:latin typeface="FrutigerNext LT Medium" pitchFamily="34" charset="0"/>
          <a:ea typeface="宋体" pitchFamily="2" charset="-122"/>
        </a:defRPr>
      </a:lvl7pPr>
      <a:lvl8pPr marL="1371600" algn="l" defTabSz="801688" rtl="0" fontAlgn="base">
        <a:spcBef>
          <a:spcPct val="0"/>
        </a:spcBef>
        <a:spcAft>
          <a:spcPct val="0"/>
        </a:spcAft>
        <a:defRPr sz="3100">
          <a:solidFill>
            <a:srgbClr val="990000"/>
          </a:solidFill>
          <a:latin typeface="FrutigerNext LT Medium" pitchFamily="34" charset="0"/>
          <a:ea typeface="宋体" pitchFamily="2" charset="-122"/>
        </a:defRPr>
      </a:lvl8pPr>
      <a:lvl9pPr marL="1828800" algn="l" defTabSz="801688" rtl="0" fontAlgn="base">
        <a:spcBef>
          <a:spcPct val="0"/>
        </a:spcBef>
        <a:spcAft>
          <a:spcPct val="0"/>
        </a:spcAft>
        <a:defRPr sz="3100">
          <a:solidFill>
            <a:srgbClr val="990000"/>
          </a:solidFill>
          <a:latin typeface="FrutigerNext LT Medium" pitchFamily="34" charset="0"/>
          <a:ea typeface="宋体" pitchFamily="2"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mj-lt"/>
          <a:ea typeface="+mn-ea"/>
        </a:defRPr>
      </a:lvl4pPr>
      <a:lvl5pPr marL="1803400" indent="-201613" algn="l" defTabSz="801688"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6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bwMode="auto">
          <a:xfrm>
            <a:off x="652463" y="430213"/>
            <a:ext cx="7745412" cy="871537"/>
          </a:xfrm>
          <a:prstGeom prst="rect">
            <a:avLst/>
          </a:prstGeom>
          <a:noFill/>
          <a:ln w="9525">
            <a:noFill/>
            <a:miter lim="800000"/>
            <a:headEnd/>
            <a:tailEnd/>
          </a:ln>
        </p:spPr>
        <p:txBody>
          <a:bodyPr vert="horz" wrap="square" lIns="79879" tIns="39944" rIns="79879" bIns="39944" numCol="1" anchor="ctr" anchorCtr="0" compatLnSpc="1">
            <a:prstTxWarp prst="textNoShape">
              <a:avLst/>
            </a:prstTxWarp>
          </a:bodyPr>
          <a:lstStyle/>
          <a:p>
            <a:pPr lvl="0"/>
            <a:r>
              <a:rPr lang="zh-CN" altLang="en-US" smtClean="0"/>
              <a:t>单击此处编辑母版标题样式</a:t>
            </a:r>
          </a:p>
        </p:txBody>
      </p:sp>
      <p:sp>
        <p:nvSpPr>
          <p:cNvPr id="19459" name="Rectangle 8"/>
          <p:cNvSpPr>
            <a:spLocks noChangeArrowheads="1"/>
          </p:cNvSpPr>
          <p:nvPr/>
        </p:nvSpPr>
        <p:spPr bwMode="auto">
          <a:xfrm>
            <a:off x="-1844675" y="528638"/>
            <a:ext cx="1844675" cy="4887912"/>
          </a:xfrm>
          <a:prstGeom prst="rect">
            <a:avLst/>
          </a:prstGeom>
          <a:noFill/>
          <a:ln w="9525">
            <a:noFill/>
            <a:miter lim="800000"/>
            <a:headEnd/>
            <a:tailEnd/>
          </a:ln>
        </p:spPr>
        <p:txBody>
          <a:bodyPr lIns="79863" tIns="39939" rIns="79863" bIns="39939"/>
          <a:lstStyle/>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英文标题</a:t>
            </a:r>
            <a:r>
              <a:rPr lang="en-US" altLang="zh-CN" sz="1100">
                <a:solidFill>
                  <a:srgbClr val="FFFFFF"/>
                </a:solidFill>
                <a:latin typeface="Arial" charset="0"/>
                <a:ea typeface="宋体" charset="-122"/>
              </a:rPr>
              <a:t>:32-35pt  </a:t>
            </a: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 R153 G0 B0</a:t>
            </a:r>
          </a:p>
          <a:p>
            <a:pPr algn="r" defTabSz="801688">
              <a:lnSpc>
                <a:spcPct val="125000"/>
              </a:lnSpc>
              <a:buClr>
                <a:srgbClr val="808080"/>
              </a:buClr>
              <a:buSzPct val="60000"/>
              <a:buFont typeface="Wingdings" pitchFamily="2" charset="2"/>
              <a:buNone/>
              <a:defRPr/>
            </a:pPr>
            <a:r>
              <a:rPr lang="zh-CN" altLang="en-US" sz="1100">
                <a:solidFill>
                  <a:srgbClr val="FFFFFF"/>
                </a:solidFill>
                <a:ea typeface="宋体" charset="-122"/>
              </a:rPr>
              <a:t>内部使用字体 </a:t>
            </a:r>
            <a:r>
              <a:rPr lang="en-US" altLang="zh-CN" sz="1100">
                <a:solidFill>
                  <a:srgbClr val="FFFFFF"/>
                </a:solidFill>
                <a:ea typeface="宋体" charset="-122"/>
              </a:rPr>
              <a:t>:</a:t>
            </a:r>
          </a:p>
          <a:p>
            <a:pPr algn="r" defTabSz="801688">
              <a:lnSpc>
                <a:spcPct val="125000"/>
              </a:lnSpc>
              <a:buClr>
                <a:srgbClr val="808080"/>
              </a:buClr>
              <a:buSzPct val="60000"/>
              <a:buFont typeface="Wingdings" pitchFamily="2" charset="2"/>
              <a:buNone/>
              <a:defRPr/>
            </a:pPr>
            <a:r>
              <a:rPr lang="en-US" altLang="zh-CN" sz="1100">
                <a:solidFill>
                  <a:srgbClr val="FFFFFF"/>
                </a:solidFill>
                <a:ea typeface="宋体" charset="-122"/>
              </a:rPr>
              <a:t>FrutigerNext LT Medium</a:t>
            </a:r>
          </a:p>
          <a:p>
            <a:pPr algn="r" defTabSz="801688">
              <a:lnSpc>
                <a:spcPct val="125000"/>
              </a:lnSpc>
              <a:buClr>
                <a:srgbClr val="808080"/>
              </a:buClr>
              <a:buSzPct val="60000"/>
              <a:buFont typeface="Wingdings" pitchFamily="2" charset="2"/>
              <a:buNone/>
              <a:defRPr/>
            </a:pPr>
            <a:r>
              <a:rPr lang="zh-CN" altLang="en-US" sz="1100">
                <a:solidFill>
                  <a:srgbClr val="FFFFFF"/>
                </a:solidFill>
                <a:ea typeface="宋体" charset="-122"/>
              </a:rPr>
              <a:t>外部使用字体 </a:t>
            </a:r>
            <a:r>
              <a:rPr lang="en-US" altLang="zh-CN" sz="1100">
                <a:solidFill>
                  <a:srgbClr val="FFFFFF"/>
                </a:solidFill>
                <a:ea typeface="宋体" charset="-122"/>
              </a:rPr>
              <a:t>: Arial</a:t>
            </a:r>
          </a:p>
          <a:p>
            <a:pPr algn="r" defTabSz="801688">
              <a:lnSpc>
                <a:spcPct val="75000"/>
              </a:lnSpc>
              <a:buClr>
                <a:srgbClr val="808080"/>
              </a:buClr>
              <a:buSzPct val="60000"/>
              <a:buFont typeface="Wingdings" pitchFamily="2" charset="2"/>
              <a:buNone/>
              <a:defRPr/>
            </a:pPr>
            <a:endParaRPr lang="en-US" altLang="zh-CN"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中文标题</a:t>
            </a:r>
            <a:r>
              <a:rPr lang="en-US" altLang="zh-CN" sz="1100">
                <a:solidFill>
                  <a:srgbClr val="FFFFFF"/>
                </a:solidFill>
                <a:latin typeface="Arial" charset="0"/>
                <a:ea typeface="宋体" charset="-122"/>
              </a:rPr>
              <a:t>:30-32pt  </a:t>
            </a: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 R153 G0 B0</a:t>
            </a: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字体</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黑体</a:t>
            </a:r>
          </a:p>
          <a:p>
            <a:pPr algn="r" defTabSz="801688">
              <a:lnSpc>
                <a:spcPct val="125000"/>
              </a:lnSpc>
              <a:buClr>
                <a:srgbClr val="808080"/>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英文正文</a:t>
            </a:r>
            <a:r>
              <a:rPr lang="en-US" altLang="zh-CN" sz="1100">
                <a:solidFill>
                  <a:srgbClr val="FFFFFF"/>
                </a:solidFill>
                <a:latin typeface="Arial" charset="0"/>
                <a:ea typeface="宋体" charset="-122"/>
              </a:rPr>
              <a:t>:20-22pt</a:t>
            </a: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子目录 </a:t>
            </a:r>
            <a:r>
              <a:rPr lang="en-US" altLang="zh-CN" sz="1100">
                <a:solidFill>
                  <a:srgbClr val="FFFFFF"/>
                </a:solidFill>
                <a:latin typeface="Arial" charset="0"/>
                <a:ea typeface="宋体" charset="-122"/>
              </a:rPr>
              <a:t>(2-5</a:t>
            </a:r>
            <a:r>
              <a:rPr lang="zh-CN" altLang="en-US" sz="1100">
                <a:solidFill>
                  <a:srgbClr val="FFFFFF"/>
                </a:solidFill>
                <a:latin typeface="Arial" charset="0"/>
                <a:ea typeface="宋体" charset="-122"/>
              </a:rPr>
              <a:t>级</a:t>
            </a:r>
            <a:r>
              <a:rPr lang="en-US" altLang="zh-CN" sz="1100">
                <a:solidFill>
                  <a:srgbClr val="FFFFFF"/>
                </a:solidFill>
                <a:latin typeface="Arial" charset="0"/>
                <a:ea typeface="宋体" charset="-122"/>
              </a:rPr>
              <a:t>) :18pt  </a:t>
            </a: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黑色</a:t>
            </a:r>
          </a:p>
          <a:p>
            <a:pPr algn="r" defTabSz="801688">
              <a:lnSpc>
                <a:spcPct val="125000"/>
              </a:lnSpc>
              <a:buClr>
                <a:srgbClr val="808080"/>
              </a:buClr>
              <a:buSzPct val="60000"/>
              <a:buFont typeface="Wingdings" pitchFamily="2" charset="2"/>
              <a:buNone/>
              <a:defRPr/>
            </a:pPr>
            <a:r>
              <a:rPr lang="zh-CN" altLang="en-US" sz="1100">
                <a:solidFill>
                  <a:srgbClr val="FFFFFF"/>
                </a:solidFill>
                <a:ea typeface="宋体" charset="-122"/>
              </a:rPr>
              <a:t>内部使用字体 </a:t>
            </a:r>
            <a:r>
              <a:rPr lang="en-US" altLang="zh-CN" sz="1100">
                <a:solidFill>
                  <a:srgbClr val="FFFFFF"/>
                </a:solidFill>
                <a:ea typeface="宋体" charset="-122"/>
              </a:rPr>
              <a:t>:</a:t>
            </a:r>
          </a:p>
          <a:p>
            <a:pPr algn="r" defTabSz="801688">
              <a:lnSpc>
                <a:spcPct val="125000"/>
              </a:lnSpc>
              <a:buClr>
                <a:srgbClr val="808080"/>
              </a:buClr>
              <a:buSzPct val="60000"/>
              <a:buFont typeface="Wingdings" pitchFamily="2" charset="2"/>
              <a:buNone/>
              <a:defRPr/>
            </a:pPr>
            <a:r>
              <a:rPr lang="en-US" altLang="zh-CN" sz="1100">
                <a:solidFill>
                  <a:srgbClr val="FFFFFF"/>
                </a:solidFill>
                <a:ea typeface="宋体" charset="-122"/>
              </a:rPr>
              <a:t>FrutigerNext LT Regular</a:t>
            </a:r>
          </a:p>
          <a:p>
            <a:pPr algn="r" defTabSz="801688">
              <a:lnSpc>
                <a:spcPct val="125000"/>
              </a:lnSpc>
              <a:buClr>
                <a:srgbClr val="808080"/>
              </a:buClr>
              <a:buSzPct val="60000"/>
              <a:buFont typeface="Wingdings" pitchFamily="2" charset="2"/>
              <a:buNone/>
              <a:defRPr/>
            </a:pPr>
            <a:r>
              <a:rPr lang="zh-CN" altLang="en-US" sz="1100">
                <a:solidFill>
                  <a:srgbClr val="FFFFFF"/>
                </a:solidFill>
                <a:ea typeface="宋体" charset="-122"/>
              </a:rPr>
              <a:t>外部使用字体 </a:t>
            </a:r>
            <a:r>
              <a:rPr lang="en-US" altLang="zh-CN" sz="1100">
                <a:solidFill>
                  <a:srgbClr val="FFFFFF"/>
                </a:solidFill>
                <a:ea typeface="宋体" charset="-122"/>
              </a:rPr>
              <a:t>: Arial</a:t>
            </a:r>
          </a:p>
          <a:p>
            <a:pPr algn="r" defTabSz="801688">
              <a:lnSpc>
                <a:spcPct val="75000"/>
              </a:lnSpc>
              <a:buClr>
                <a:srgbClr val="808080"/>
              </a:buClr>
              <a:buSzPct val="60000"/>
              <a:buFont typeface="Wingdings" pitchFamily="2" charset="2"/>
              <a:buNone/>
              <a:defRPr/>
            </a:pPr>
            <a:endParaRPr lang="en-US" altLang="zh-CN"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中文正文</a:t>
            </a:r>
            <a:r>
              <a:rPr lang="en-US" altLang="zh-CN" sz="1100">
                <a:solidFill>
                  <a:srgbClr val="FFFFFF"/>
                </a:solidFill>
                <a:latin typeface="Arial" charset="0"/>
                <a:ea typeface="宋体" charset="-122"/>
              </a:rPr>
              <a:t>:18-20pt</a:t>
            </a: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子目录</a:t>
            </a:r>
            <a:r>
              <a:rPr lang="en-US" altLang="zh-CN" sz="1100">
                <a:solidFill>
                  <a:srgbClr val="FFFFFF"/>
                </a:solidFill>
                <a:latin typeface="Arial" charset="0"/>
                <a:ea typeface="宋体" charset="-122"/>
              </a:rPr>
              <a:t>(2-5</a:t>
            </a:r>
            <a:r>
              <a:rPr lang="zh-CN" altLang="en-US" sz="1100">
                <a:solidFill>
                  <a:srgbClr val="FFFFFF"/>
                </a:solidFill>
                <a:latin typeface="Arial" charset="0"/>
                <a:ea typeface="宋体" charset="-122"/>
              </a:rPr>
              <a:t>级</a:t>
            </a:r>
            <a:r>
              <a:rPr lang="en-US" altLang="zh-CN" sz="1100">
                <a:solidFill>
                  <a:srgbClr val="FFFFFF"/>
                </a:solidFill>
                <a:latin typeface="Arial" charset="0"/>
                <a:ea typeface="宋体" charset="-122"/>
              </a:rPr>
              <a:t>):18pt </a:t>
            </a: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颜色</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黑色</a:t>
            </a:r>
          </a:p>
          <a:p>
            <a:pPr algn="r" defTabSz="801688">
              <a:lnSpc>
                <a:spcPct val="125000"/>
              </a:lnSpc>
              <a:buClr>
                <a:srgbClr val="808080"/>
              </a:buClr>
              <a:buSzPct val="60000"/>
              <a:buFont typeface="Wingdings" pitchFamily="2" charset="2"/>
              <a:buNone/>
              <a:defRPr/>
            </a:pPr>
            <a:r>
              <a:rPr lang="zh-CN" altLang="en-US" sz="1100">
                <a:solidFill>
                  <a:srgbClr val="FFFFFF"/>
                </a:solidFill>
                <a:latin typeface="Arial" charset="0"/>
                <a:ea typeface="宋体" charset="-122"/>
              </a:rPr>
              <a:t>字体</a:t>
            </a:r>
            <a:r>
              <a:rPr lang="en-US" altLang="zh-CN" sz="1100">
                <a:solidFill>
                  <a:srgbClr val="FFFFFF"/>
                </a:solidFill>
                <a:latin typeface="Arial" charset="0"/>
                <a:ea typeface="宋体" charset="-122"/>
              </a:rPr>
              <a:t>:</a:t>
            </a:r>
            <a:r>
              <a:rPr lang="zh-CN" altLang="en-US" sz="1100">
                <a:solidFill>
                  <a:srgbClr val="FFFFFF"/>
                </a:solidFill>
                <a:latin typeface="Arial" charset="0"/>
                <a:ea typeface="宋体" charset="-122"/>
              </a:rPr>
              <a:t>细黑体 </a:t>
            </a:r>
          </a:p>
          <a:p>
            <a:pPr algn="r" defTabSz="801688">
              <a:lnSpc>
                <a:spcPct val="125000"/>
              </a:lnSpc>
              <a:buClr>
                <a:srgbClr val="808080"/>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zh-CN" altLang="en-US"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en-US" altLang="zh-CN"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en-US" altLang="zh-CN" sz="1100">
              <a:solidFill>
                <a:srgbClr val="FFFFFF"/>
              </a:solidFill>
              <a:latin typeface="Arial" charset="0"/>
              <a:ea typeface="宋体" charset="-122"/>
            </a:endParaRPr>
          </a:p>
          <a:p>
            <a:pPr algn="r" defTabSz="801688">
              <a:lnSpc>
                <a:spcPct val="125000"/>
              </a:lnSpc>
              <a:buClr>
                <a:srgbClr val="808080"/>
              </a:buClr>
              <a:buSzPct val="60000"/>
              <a:buFont typeface="Wingdings" pitchFamily="2" charset="2"/>
              <a:buNone/>
              <a:defRPr/>
            </a:pPr>
            <a:endParaRPr lang="zh-CN" altLang="en-US" sz="1100">
              <a:solidFill>
                <a:srgbClr val="000000"/>
              </a:solidFill>
              <a:latin typeface="Arial" charset="0"/>
              <a:ea typeface="宋体" charset="-122"/>
            </a:endParaRPr>
          </a:p>
        </p:txBody>
      </p:sp>
      <p:sp>
        <p:nvSpPr>
          <p:cNvPr id="19460" name="Rectangle 9"/>
          <p:cNvSpPr>
            <a:spLocks noChangeArrowheads="1"/>
          </p:cNvSpPr>
          <p:nvPr/>
        </p:nvSpPr>
        <p:spPr bwMode="auto">
          <a:xfrm>
            <a:off x="9269413" y="5422900"/>
            <a:ext cx="919162" cy="368300"/>
          </a:xfrm>
          <a:prstGeom prst="rect">
            <a:avLst/>
          </a:prstGeom>
          <a:solidFill>
            <a:schemeClr val="bg1"/>
          </a:solidFill>
          <a:ln w="9525" algn="ctr">
            <a:noFill/>
            <a:miter lim="800000"/>
            <a:headEnd/>
            <a:tailEnd/>
          </a:ln>
        </p:spPr>
        <p:txBody>
          <a:bodyPr lIns="91425" tIns="45712" rIns="91425" bIns="45712" anchor="ctr">
            <a:spAutoFit/>
          </a:bodyPr>
          <a:lstStyle/>
          <a:p>
            <a:pPr>
              <a:defRPr/>
            </a:pPr>
            <a:endParaRPr lang="zh-CN" altLang="en-US" sz="1800">
              <a:solidFill>
                <a:srgbClr val="000000"/>
              </a:solidFill>
              <a:latin typeface="FrutigerNext LT Medium" pitchFamily="34" charset="0"/>
              <a:ea typeface="宋体" charset="-122"/>
            </a:endParaRPr>
          </a:p>
        </p:txBody>
      </p:sp>
      <p:grpSp>
        <p:nvGrpSpPr>
          <p:cNvPr id="19461" name="Group 10"/>
          <p:cNvGrpSpPr>
            <a:grpSpLocks/>
          </p:cNvGrpSpPr>
          <p:nvPr/>
        </p:nvGrpSpPr>
        <p:grpSpPr bwMode="auto">
          <a:xfrm>
            <a:off x="9351963" y="5280025"/>
            <a:ext cx="739775" cy="182563"/>
            <a:chOff x="6657" y="3492"/>
            <a:chExt cx="527" cy="121"/>
          </a:xfrm>
        </p:grpSpPr>
        <p:sp>
          <p:nvSpPr>
            <p:cNvPr id="19510" name="Rectangle 11"/>
            <p:cNvSpPr>
              <a:spLocks noChangeArrowheads="1"/>
            </p:cNvSpPr>
            <p:nvPr/>
          </p:nvSpPr>
          <p:spPr bwMode="auto">
            <a:xfrm flipV="1">
              <a:off x="6789" y="3492"/>
              <a:ext cx="131" cy="121"/>
            </a:xfrm>
            <a:prstGeom prst="rect">
              <a:avLst/>
            </a:prstGeom>
            <a:solidFill>
              <a:srgbClr val="FFCC66"/>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11" name="Rectangle 12"/>
            <p:cNvSpPr>
              <a:spLocks noChangeArrowheads="1"/>
            </p:cNvSpPr>
            <p:nvPr/>
          </p:nvSpPr>
          <p:spPr bwMode="auto">
            <a:xfrm flipV="1">
              <a:off x="6920" y="3492"/>
              <a:ext cx="130" cy="121"/>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12" name="Rectangle 13"/>
            <p:cNvSpPr>
              <a:spLocks noChangeArrowheads="1"/>
            </p:cNvSpPr>
            <p:nvPr/>
          </p:nvSpPr>
          <p:spPr bwMode="auto">
            <a:xfrm flipV="1">
              <a:off x="7052" y="3492"/>
              <a:ext cx="132" cy="121"/>
            </a:xfrm>
            <a:prstGeom prst="rect">
              <a:avLst/>
            </a:prstGeom>
            <a:solidFill>
              <a:srgbClr val="99660A"/>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13" name="Rectangle 14"/>
            <p:cNvSpPr>
              <a:spLocks noChangeArrowheads="1"/>
            </p:cNvSpPr>
            <p:nvPr/>
          </p:nvSpPr>
          <p:spPr bwMode="auto">
            <a:xfrm flipV="1">
              <a:off x="6657" y="3492"/>
              <a:ext cx="132" cy="121"/>
            </a:xfrm>
            <a:prstGeom prst="rect">
              <a:avLst/>
            </a:prstGeom>
            <a:solidFill>
              <a:srgbClr val="FFCC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9462" name="Group 15"/>
          <p:cNvGrpSpPr>
            <a:grpSpLocks/>
          </p:cNvGrpSpPr>
          <p:nvPr/>
        </p:nvGrpSpPr>
        <p:grpSpPr bwMode="auto">
          <a:xfrm>
            <a:off x="9351963" y="6203950"/>
            <a:ext cx="739775" cy="182563"/>
            <a:chOff x="6657" y="4103"/>
            <a:chExt cx="527" cy="121"/>
          </a:xfrm>
        </p:grpSpPr>
        <p:sp>
          <p:nvSpPr>
            <p:cNvPr id="19506" name="Rectangle 16"/>
            <p:cNvSpPr>
              <a:spLocks noChangeArrowheads="1"/>
            </p:cNvSpPr>
            <p:nvPr/>
          </p:nvSpPr>
          <p:spPr bwMode="auto">
            <a:xfrm flipV="1">
              <a:off x="6789" y="4103"/>
              <a:ext cx="131" cy="121"/>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07" name="Rectangle 17"/>
            <p:cNvSpPr>
              <a:spLocks noChangeArrowheads="1"/>
            </p:cNvSpPr>
            <p:nvPr/>
          </p:nvSpPr>
          <p:spPr bwMode="auto">
            <a:xfrm flipV="1">
              <a:off x="6920" y="4103"/>
              <a:ext cx="130" cy="121"/>
            </a:xfrm>
            <a:prstGeom prst="rect">
              <a:avLst/>
            </a:prstGeom>
            <a:solidFill>
              <a:srgbClr val="99CC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08" name="Rectangle 18"/>
            <p:cNvSpPr>
              <a:spLocks noChangeArrowheads="1"/>
            </p:cNvSpPr>
            <p:nvPr/>
          </p:nvSpPr>
          <p:spPr bwMode="auto">
            <a:xfrm flipV="1">
              <a:off x="7052" y="4103"/>
              <a:ext cx="132" cy="121"/>
            </a:xfrm>
            <a:prstGeom prst="rect">
              <a:avLst/>
            </a:prstGeom>
            <a:solidFill>
              <a:srgbClr val="0099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09" name="Rectangle 19"/>
            <p:cNvSpPr>
              <a:spLocks noChangeArrowheads="1"/>
            </p:cNvSpPr>
            <p:nvPr/>
          </p:nvSpPr>
          <p:spPr bwMode="auto">
            <a:xfrm flipV="1">
              <a:off x="6657" y="4103"/>
              <a:ext cx="132" cy="121"/>
            </a:xfrm>
            <a:prstGeom prst="rect">
              <a:avLst/>
            </a:prstGeom>
            <a:solidFill>
              <a:srgbClr val="CCCCFF"/>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9463" name="Group 20"/>
          <p:cNvGrpSpPr>
            <a:grpSpLocks/>
          </p:cNvGrpSpPr>
          <p:nvPr/>
        </p:nvGrpSpPr>
        <p:grpSpPr bwMode="auto">
          <a:xfrm>
            <a:off x="9351963" y="6450013"/>
            <a:ext cx="739775" cy="182562"/>
            <a:chOff x="6657" y="4266"/>
            <a:chExt cx="527" cy="121"/>
          </a:xfrm>
        </p:grpSpPr>
        <p:sp>
          <p:nvSpPr>
            <p:cNvPr id="19502" name="Rectangle 21"/>
            <p:cNvSpPr>
              <a:spLocks noChangeArrowheads="1"/>
            </p:cNvSpPr>
            <p:nvPr/>
          </p:nvSpPr>
          <p:spPr bwMode="auto">
            <a:xfrm flipV="1">
              <a:off x="6789" y="4266"/>
              <a:ext cx="131" cy="121"/>
            </a:xfrm>
            <a:prstGeom prst="rect">
              <a:avLst/>
            </a:prstGeom>
            <a:solidFill>
              <a:srgbClr val="99CC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03" name="Rectangle 22"/>
            <p:cNvSpPr>
              <a:spLocks noChangeArrowheads="1"/>
            </p:cNvSpPr>
            <p:nvPr/>
          </p:nvSpPr>
          <p:spPr bwMode="auto">
            <a:xfrm flipV="1">
              <a:off x="6920" y="4266"/>
              <a:ext cx="130" cy="121"/>
            </a:xfrm>
            <a:prstGeom prst="rect">
              <a:avLst/>
            </a:prstGeom>
            <a:solidFill>
              <a:srgbClr val="0099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04" name="Rectangle 23"/>
            <p:cNvSpPr>
              <a:spLocks noChangeArrowheads="1"/>
            </p:cNvSpPr>
            <p:nvPr/>
          </p:nvSpPr>
          <p:spPr bwMode="auto">
            <a:xfrm flipV="1">
              <a:off x="7052" y="4266"/>
              <a:ext cx="132" cy="121"/>
            </a:xfrm>
            <a:prstGeom prst="rect">
              <a:avLst/>
            </a:prstGeom>
            <a:solidFill>
              <a:srgbClr val="0066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05" name="Rectangle 24"/>
            <p:cNvSpPr>
              <a:spLocks noChangeArrowheads="1"/>
            </p:cNvSpPr>
            <p:nvPr/>
          </p:nvSpPr>
          <p:spPr bwMode="auto">
            <a:xfrm flipV="1">
              <a:off x="6657" y="4266"/>
              <a:ext cx="132" cy="121"/>
            </a:xfrm>
            <a:prstGeom prst="rect">
              <a:avLst/>
            </a:prstGeom>
            <a:solidFill>
              <a:srgbClr val="CCFF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9464" name="Group 25"/>
          <p:cNvGrpSpPr>
            <a:grpSpLocks/>
          </p:cNvGrpSpPr>
          <p:nvPr/>
        </p:nvGrpSpPr>
        <p:grpSpPr bwMode="auto">
          <a:xfrm>
            <a:off x="9351963" y="5527675"/>
            <a:ext cx="739775" cy="182563"/>
            <a:chOff x="6657" y="3656"/>
            <a:chExt cx="527" cy="121"/>
          </a:xfrm>
        </p:grpSpPr>
        <p:sp>
          <p:nvSpPr>
            <p:cNvPr id="19498" name="Rectangle 26"/>
            <p:cNvSpPr>
              <a:spLocks noChangeArrowheads="1"/>
            </p:cNvSpPr>
            <p:nvPr/>
          </p:nvSpPr>
          <p:spPr bwMode="auto">
            <a:xfrm flipV="1">
              <a:off x="6657" y="3656"/>
              <a:ext cx="132" cy="121"/>
            </a:xfrm>
            <a:prstGeom prst="rect">
              <a:avLst/>
            </a:prstGeom>
            <a:solidFill>
              <a:srgbClr val="CCCC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99" name="Rectangle 27"/>
            <p:cNvSpPr>
              <a:spLocks noChangeArrowheads="1"/>
            </p:cNvSpPr>
            <p:nvPr/>
          </p:nvSpPr>
          <p:spPr bwMode="auto">
            <a:xfrm flipV="1">
              <a:off x="6789" y="3656"/>
              <a:ext cx="131" cy="121"/>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00" name="Rectangle 28"/>
            <p:cNvSpPr>
              <a:spLocks noChangeArrowheads="1"/>
            </p:cNvSpPr>
            <p:nvPr/>
          </p:nvSpPr>
          <p:spPr bwMode="auto">
            <a:xfrm flipV="1">
              <a:off x="6920" y="3656"/>
              <a:ext cx="130" cy="121"/>
            </a:xfrm>
            <a:prstGeom prst="rect">
              <a:avLst/>
            </a:prstGeom>
            <a:solidFill>
              <a:srgbClr val="9900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501" name="Rectangle 29"/>
            <p:cNvSpPr>
              <a:spLocks noChangeArrowheads="1"/>
            </p:cNvSpPr>
            <p:nvPr/>
          </p:nvSpPr>
          <p:spPr bwMode="auto">
            <a:xfrm flipV="1">
              <a:off x="7052" y="3656"/>
              <a:ext cx="132" cy="121"/>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9465" name="Group 30"/>
          <p:cNvGrpSpPr>
            <a:grpSpLocks/>
          </p:cNvGrpSpPr>
          <p:nvPr/>
        </p:nvGrpSpPr>
        <p:grpSpPr bwMode="auto">
          <a:xfrm>
            <a:off x="9351963" y="5957888"/>
            <a:ext cx="739775" cy="184150"/>
            <a:chOff x="6657" y="3941"/>
            <a:chExt cx="527" cy="121"/>
          </a:xfrm>
        </p:grpSpPr>
        <p:sp>
          <p:nvSpPr>
            <p:cNvPr id="19494" name="Rectangle 31"/>
            <p:cNvSpPr>
              <a:spLocks noChangeArrowheads="1"/>
            </p:cNvSpPr>
            <p:nvPr/>
          </p:nvSpPr>
          <p:spPr bwMode="auto">
            <a:xfrm flipV="1">
              <a:off x="6789" y="3941"/>
              <a:ext cx="131" cy="121"/>
            </a:xfrm>
            <a:prstGeom prst="rect">
              <a:avLst/>
            </a:prstGeom>
            <a:solidFill>
              <a:srgbClr val="CCFF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95" name="Rectangle 32"/>
            <p:cNvSpPr>
              <a:spLocks noChangeArrowheads="1"/>
            </p:cNvSpPr>
            <p:nvPr/>
          </p:nvSpPr>
          <p:spPr bwMode="auto">
            <a:xfrm flipV="1">
              <a:off x="6920" y="3941"/>
              <a:ext cx="130" cy="121"/>
            </a:xfrm>
            <a:prstGeom prst="rect">
              <a:avLst/>
            </a:prstGeom>
            <a:solidFill>
              <a:srgbClr val="66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96" name="Rectangle 33"/>
            <p:cNvSpPr>
              <a:spLocks noChangeArrowheads="1"/>
            </p:cNvSpPr>
            <p:nvPr/>
          </p:nvSpPr>
          <p:spPr bwMode="auto">
            <a:xfrm flipV="1">
              <a:off x="7052" y="3941"/>
              <a:ext cx="132" cy="121"/>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97" name="Rectangle 34"/>
            <p:cNvSpPr>
              <a:spLocks noChangeArrowheads="1"/>
            </p:cNvSpPr>
            <p:nvPr/>
          </p:nvSpPr>
          <p:spPr bwMode="auto">
            <a:xfrm flipV="1">
              <a:off x="6657" y="3941"/>
              <a:ext cx="132" cy="121"/>
            </a:xfrm>
            <a:prstGeom prst="rect">
              <a:avLst/>
            </a:prstGeom>
            <a:solidFill>
              <a:srgbClr val="CCCC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9466" name="Group 35"/>
          <p:cNvGrpSpPr>
            <a:grpSpLocks/>
          </p:cNvGrpSpPr>
          <p:nvPr/>
        </p:nvGrpSpPr>
        <p:grpSpPr bwMode="auto">
          <a:xfrm>
            <a:off x="9351963" y="6697663"/>
            <a:ext cx="739775" cy="182562"/>
            <a:chOff x="6657" y="4430"/>
            <a:chExt cx="527" cy="121"/>
          </a:xfrm>
        </p:grpSpPr>
        <p:sp>
          <p:nvSpPr>
            <p:cNvPr id="19490" name="Rectangle 36"/>
            <p:cNvSpPr>
              <a:spLocks noChangeArrowheads="1"/>
            </p:cNvSpPr>
            <p:nvPr/>
          </p:nvSpPr>
          <p:spPr bwMode="auto">
            <a:xfrm flipV="1">
              <a:off x="6789" y="4430"/>
              <a:ext cx="131" cy="121"/>
            </a:xfrm>
            <a:prstGeom prst="rect">
              <a:avLst/>
            </a:prstGeom>
            <a:solidFill>
              <a:schemeClr val="hlink"/>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91" name="Rectangle 37"/>
            <p:cNvSpPr>
              <a:spLocks noChangeArrowheads="1"/>
            </p:cNvSpPr>
            <p:nvPr/>
          </p:nvSpPr>
          <p:spPr bwMode="auto">
            <a:xfrm flipV="1">
              <a:off x="6920" y="4430"/>
              <a:ext cx="130" cy="121"/>
            </a:xfrm>
            <a:prstGeom prst="rect">
              <a:avLst/>
            </a:prstGeom>
            <a:solidFill>
              <a:srgbClr val="0066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92" name="Rectangle 38"/>
            <p:cNvSpPr>
              <a:spLocks noChangeArrowheads="1"/>
            </p:cNvSpPr>
            <p:nvPr/>
          </p:nvSpPr>
          <p:spPr bwMode="auto">
            <a:xfrm flipV="1">
              <a:off x="7052" y="4430"/>
              <a:ext cx="132" cy="121"/>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93" name="Rectangle 39"/>
            <p:cNvSpPr>
              <a:spLocks noChangeArrowheads="1"/>
            </p:cNvSpPr>
            <p:nvPr/>
          </p:nvSpPr>
          <p:spPr bwMode="auto">
            <a:xfrm flipV="1">
              <a:off x="6657" y="4430"/>
              <a:ext cx="132" cy="121"/>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9467" name="Group 40"/>
          <p:cNvGrpSpPr>
            <a:grpSpLocks/>
          </p:cNvGrpSpPr>
          <p:nvPr/>
        </p:nvGrpSpPr>
        <p:grpSpPr bwMode="auto">
          <a:xfrm>
            <a:off x="9351963" y="5032375"/>
            <a:ext cx="739775" cy="185738"/>
            <a:chOff x="6657" y="3329"/>
            <a:chExt cx="527" cy="122"/>
          </a:xfrm>
        </p:grpSpPr>
        <p:sp>
          <p:nvSpPr>
            <p:cNvPr id="19486" name="Rectangle 41"/>
            <p:cNvSpPr>
              <a:spLocks noChangeArrowheads="1"/>
            </p:cNvSpPr>
            <p:nvPr/>
          </p:nvSpPr>
          <p:spPr bwMode="auto">
            <a:xfrm flipV="1">
              <a:off x="6789" y="3329"/>
              <a:ext cx="131" cy="122"/>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87" name="Rectangle 42"/>
            <p:cNvSpPr>
              <a:spLocks noChangeArrowheads="1"/>
            </p:cNvSpPr>
            <p:nvPr/>
          </p:nvSpPr>
          <p:spPr bwMode="auto">
            <a:xfrm flipV="1">
              <a:off x="6920" y="3329"/>
              <a:ext cx="130" cy="122"/>
            </a:xfrm>
            <a:prstGeom prst="rect">
              <a:avLst/>
            </a:prstGeom>
            <a:solidFill>
              <a:srgbClr val="99660A"/>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88" name="Rectangle 43"/>
            <p:cNvSpPr>
              <a:spLocks noChangeArrowheads="1"/>
            </p:cNvSpPr>
            <p:nvPr/>
          </p:nvSpPr>
          <p:spPr bwMode="auto">
            <a:xfrm flipV="1">
              <a:off x="7052" y="3329"/>
              <a:ext cx="132" cy="122"/>
            </a:xfrm>
            <a:prstGeom prst="rect">
              <a:avLst/>
            </a:prstGeom>
            <a:solidFill>
              <a:srgbClr val="9900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89" name="Rectangle 44"/>
            <p:cNvSpPr>
              <a:spLocks noChangeArrowheads="1"/>
            </p:cNvSpPr>
            <p:nvPr/>
          </p:nvSpPr>
          <p:spPr bwMode="auto">
            <a:xfrm flipV="1">
              <a:off x="6657" y="3329"/>
              <a:ext cx="132" cy="122"/>
            </a:xfrm>
            <a:prstGeom prst="rect">
              <a:avLst/>
            </a:prstGeom>
            <a:solidFill>
              <a:srgbClr val="FFCC99"/>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9468" name="Group 45"/>
          <p:cNvGrpSpPr>
            <a:grpSpLocks/>
          </p:cNvGrpSpPr>
          <p:nvPr/>
        </p:nvGrpSpPr>
        <p:grpSpPr bwMode="auto">
          <a:xfrm>
            <a:off x="9351963" y="4600575"/>
            <a:ext cx="739775" cy="182563"/>
            <a:chOff x="6657" y="3043"/>
            <a:chExt cx="527" cy="121"/>
          </a:xfrm>
        </p:grpSpPr>
        <p:sp>
          <p:nvSpPr>
            <p:cNvPr id="19482" name="Rectangle 46"/>
            <p:cNvSpPr>
              <a:spLocks noChangeArrowheads="1"/>
            </p:cNvSpPr>
            <p:nvPr/>
          </p:nvSpPr>
          <p:spPr bwMode="auto">
            <a:xfrm flipV="1">
              <a:off x="6920" y="3043"/>
              <a:ext cx="130" cy="121"/>
            </a:xfrm>
            <a:prstGeom prst="rect">
              <a:avLst/>
            </a:prstGeom>
            <a:solidFill>
              <a:srgbClr val="FF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83" name="Rectangle 47"/>
            <p:cNvSpPr>
              <a:spLocks noChangeArrowheads="1"/>
            </p:cNvSpPr>
            <p:nvPr/>
          </p:nvSpPr>
          <p:spPr bwMode="auto">
            <a:xfrm flipV="1">
              <a:off x="7052" y="3043"/>
              <a:ext cx="132" cy="121"/>
            </a:xfrm>
            <a:prstGeom prst="rect">
              <a:avLst/>
            </a:prstGeom>
            <a:solidFill>
              <a:srgbClr val="CCCCCC"/>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84" name="Rectangle 48"/>
            <p:cNvSpPr>
              <a:spLocks noChangeArrowheads="1"/>
            </p:cNvSpPr>
            <p:nvPr/>
          </p:nvSpPr>
          <p:spPr bwMode="auto">
            <a:xfrm flipV="1">
              <a:off x="6657" y="3043"/>
              <a:ext cx="132" cy="121"/>
            </a:xfrm>
            <a:prstGeom prst="rect">
              <a:avLst/>
            </a:prstGeom>
            <a:solidFill>
              <a:srgbClr val="99CCFF"/>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85" name="Rectangle 49"/>
            <p:cNvSpPr>
              <a:spLocks noChangeArrowheads="1"/>
            </p:cNvSpPr>
            <p:nvPr/>
          </p:nvSpPr>
          <p:spPr bwMode="auto">
            <a:xfrm flipV="1">
              <a:off x="6789" y="3043"/>
              <a:ext cx="131" cy="121"/>
            </a:xfrm>
            <a:prstGeom prst="rect">
              <a:avLst/>
            </a:prstGeom>
            <a:solidFill>
              <a:srgbClr val="6699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grpSp>
        <p:nvGrpSpPr>
          <p:cNvPr id="19469" name="Group 50"/>
          <p:cNvGrpSpPr>
            <a:grpSpLocks/>
          </p:cNvGrpSpPr>
          <p:nvPr/>
        </p:nvGrpSpPr>
        <p:grpSpPr bwMode="auto">
          <a:xfrm>
            <a:off x="9351963" y="4356100"/>
            <a:ext cx="739775" cy="182563"/>
            <a:chOff x="6657" y="2881"/>
            <a:chExt cx="527" cy="121"/>
          </a:xfrm>
        </p:grpSpPr>
        <p:sp>
          <p:nvSpPr>
            <p:cNvPr id="19478" name="Rectangle 51"/>
            <p:cNvSpPr>
              <a:spLocks noChangeArrowheads="1"/>
            </p:cNvSpPr>
            <p:nvPr/>
          </p:nvSpPr>
          <p:spPr bwMode="auto">
            <a:xfrm flipV="1">
              <a:off x="6920" y="2881"/>
              <a:ext cx="130" cy="121"/>
            </a:xfrm>
            <a:prstGeom prst="rect">
              <a:avLst/>
            </a:prstGeom>
            <a:solidFill>
              <a:srgbClr val="B2B2B2"/>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79" name="Rectangle 52"/>
            <p:cNvSpPr>
              <a:spLocks noChangeArrowheads="1"/>
            </p:cNvSpPr>
            <p:nvPr/>
          </p:nvSpPr>
          <p:spPr bwMode="auto">
            <a:xfrm flipV="1">
              <a:off x="7052" y="2881"/>
              <a:ext cx="132" cy="121"/>
            </a:xfrm>
            <a:prstGeom prst="rect">
              <a:avLst/>
            </a:prstGeom>
            <a:solidFill>
              <a:srgbClr val="EAEAEA"/>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80" name="Rectangle 53"/>
            <p:cNvSpPr>
              <a:spLocks noChangeArrowheads="1"/>
            </p:cNvSpPr>
            <p:nvPr/>
          </p:nvSpPr>
          <p:spPr bwMode="auto">
            <a:xfrm flipV="1">
              <a:off x="6657" y="2881"/>
              <a:ext cx="132" cy="121"/>
            </a:xfrm>
            <a:prstGeom prst="rect">
              <a:avLst/>
            </a:prstGeom>
            <a:solidFill>
              <a:srgbClr val="990000"/>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sp>
          <p:nvSpPr>
            <p:cNvPr id="19481" name="Rectangle 54"/>
            <p:cNvSpPr>
              <a:spLocks noChangeArrowheads="1"/>
            </p:cNvSpPr>
            <p:nvPr/>
          </p:nvSpPr>
          <p:spPr bwMode="auto">
            <a:xfrm flipV="1">
              <a:off x="6789" y="2881"/>
              <a:ext cx="131" cy="121"/>
            </a:xfrm>
            <a:prstGeom prst="rect">
              <a:avLst/>
            </a:prstGeom>
            <a:solidFill>
              <a:schemeClr val="tx1"/>
            </a:solidFill>
            <a:ln w="9525">
              <a:noFill/>
              <a:miter lim="800000"/>
              <a:headEnd/>
              <a:tailEnd/>
            </a:ln>
          </p:spPr>
          <p:txBody>
            <a:bodyPr wrap="none" anchor="ctr"/>
            <a:lstStyle/>
            <a:p>
              <a:pPr>
                <a:defRPr/>
              </a:pPr>
              <a:endParaRPr lang="zh-CN" altLang="en-US" sz="1800">
                <a:solidFill>
                  <a:srgbClr val="000000"/>
                </a:solidFill>
                <a:latin typeface="FrutigerNext LT Medium" pitchFamily="34" charset="0"/>
                <a:ea typeface="宋体" charset="-122"/>
              </a:endParaRPr>
            </a:p>
          </p:txBody>
        </p:sp>
      </p:grpSp>
      <p:sp>
        <p:nvSpPr>
          <p:cNvPr id="19470" name="Rectangle 55"/>
          <p:cNvSpPr>
            <a:spLocks noChangeArrowheads="1"/>
          </p:cNvSpPr>
          <p:nvPr/>
        </p:nvSpPr>
        <p:spPr bwMode="auto">
          <a:xfrm>
            <a:off x="9199563" y="2263775"/>
            <a:ext cx="1049337" cy="2654300"/>
          </a:xfrm>
          <a:prstGeom prst="rect">
            <a:avLst/>
          </a:prstGeom>
          <a:noFill/>
          <a:ln w="9525">
            <a:noFill/>
            <a:miter lim="800000"/>
            <a:headEnd/>
            <a:tailEnd/>
          </a:ln>
        </p:spPr>
        <p:txBody>
          <a:bodyPr lIns="79863" tIns="39939" rIns="79863" bIns="39939"/>
          <a:lstStyle/>
          <a:p>
            <a:pPr defTabSz="801688">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宋体" charset="-122"/>
              </a:rPr>
              <a:t>配色参考方案：</a:t>
            </a:r>
          </a:p>
          <a:p>
            <a:pPr defTabSz="801688">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宋体" charset="-122"/>
              </a:rPr>
              <a:t>建议同一页面内不超过四种颜色，以下是９组配色方案，同一页面内只选择一组使用。</a:t>
            </a:r>
            <a:endParaRPr lang="en-US" altLang="zh-CN" sz="1100">
              <a:solidFill>
                <a:srgbClr val="FFFFFF"/>
              </a:solidFill>
              <a:latin typeface="华文细黑" pitchFamily="2" charset="-122"/>
              <a:ea typeface="宋体" charset="-122"/>
            </a:endParaRPr>
          </a:p>
          <a:p>
            <a:pPr defTabSz="801688">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宋体" charset="-122"/>
              </a:rPr>
              <a:t>（仅供参考）</a:t>
            </a:r>
          </a:p>
          <a:p>
            <a:pPr defTabSz="801688">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宋体" charset="-122"/>
            </a:endParaRPr>
          </a:p>
          <a:p>
            <a:pPr defTabSz="801688">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宋体" charset="-122"/>
            </a:endParaRPr>
          </a:p>
          <a:p>
            <a:pPr defTabSz="801688">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宋体" charset="-122"/>
            </a:endParaRPr>
          </a:p>
        </p:txBody>
      </p:sp>
      <p:sp>
        <p:nvSpPr>
          <p:cNvPr id="19471" name="Rectangle 56"/>
          <p:cNvSpPr>
            <a:spLocks noChangeArrowheads="1"/>
          </p:cNvSpPr>
          <p:nvPr/>
        </p:nvSpPr>
        <p:spPr bwMode="auto">
          <a:xfrm>
            <a:off x="9199563" y="-61913"/>
            <a:ext cx="1049337" cy="838201"/>
          </a:xfrm>
          <a:prstGeom prst="rect">
            <a:avLst/>
          </a:prstGeom>
          <a:noFill/>
          <a:ln w="9525">
            <a:noFill/>
            <a:miter lim="800000"/>
            <a:headEnd/>
            <a:tailEnd/>
          </a:ln>
        </p:spPr>
        <p:txBody>
          <a:bodyPr lIns="79863" tIns="39939" rIns="79863" bIns="39939"/>
          <a:lstStyle/>
          <a:p>
            <a:pPr defTabSz="801688">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宋体" charset="-122"/>
              </a:rPr>
              <a:t>客户或者合作伙伴的标志放在右上角</a:t>
            </a:r>
            <a:r>
              <a:rPr lang="en-US" altLang="zh-CN" sz="1100">
                <a:solidFill>
                  <a:srgbClr val="FFFFFF"/>
                </a:solidFill>
                <a:latin typeface="华文细黑" pitchFamily="2" charset="-122"/>
                <a:ea typeface="宋体" charset="-122"/>
              </a:rPr>
              <a:t>.</a:t>
            </a:r>
          </a:p>
          <a:p>
            <a:pPr defTabSz="801688">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宋体" charset="-122"/>
            </a:endParaRPr>
          </a:p>
          <a:p>
            <a:pPr defTabSz="801688">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宋体" charset="-122"/>
            </a:endParaRPr>
          </a:p>
          <a:p>
            <a:pPr defTabSz="801688">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宋体" charset="-122"/>
            </a:endParaRPr>
          </a:p>
        </p:txBody>
      </p:sp>
      <p:sp>
        <p:nvSpPr>
          <p:cNvPr id="19472" name="Rectangle 57"/>
          <p:cNvSpPr>
            <a:spLocks noGrp="1" noChangeArrowheads="1"/>
          </p:cNvSpPr>
          <p:nvPr>
            <p:ph type="body" idx="1"/>
          </p:nvPr>
        </p:nvSpPr>
        <p:spPr bwMode="auto">
          <a:xfrm>
            <a:off x="652463" y="1641475"/>
            <a:ext cx="7929562" cy="4194175"/>
          </a:xfrm>
          <a:prstGeom prst="rect">
            <a:avLst/>
          </a:prstGeom>
          <a:noFill/>
          <a:ln w="9525">
            <a:noFill/>
            <a:miter lim="800000"/>
            <a:headEnd/>
            <a:tailEnd/>
          </a:ln>
        </p:spPr>
        <p:txBody>
          <a:bodyPr vert="horz" wrap="square" lIns="79894" tIns="39952" rIns="79894" bIns="3995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19473" name="Picture 4" descr="dd"/>
          <p:cNvPicPr>
            <a:picLocks noChangeAspect="1" noChangeArrowheads="1"/>
          </p:cNvPicPr>
          <p:nvPr/>
        </p:nvPicPr>
        <p:blipFill>
          <a:blip r:embed="rId13" cstate="print"/>
          <a:srcRect/>
          <a:stretch>
            <a:fillRect/>
          </a:stretch>
        </p:blipFill>
        <p:spPr bwMode="auto">
          <a:xfrm>
            <a:off x="0" y="6221413"/>
            <a:ext cx="9150350" cy="636587"/>
          </a:xfrm>
          <a:prstGeom prst="rect">
            <a:avLst/>
          </a:prstGeom>
          <a:noFill/>
          <a:ln w="9525">
            <a:noFill/>
            <a:miter lim="800000"/>
            <a:headEnd/>
            <a:tailEnd/>
          </a:ln>
        </p:spPr>
      </p:pic>
      <p:sp>
        <p:nvSpPr>
          <p:cNvPr id="19474" name="Text Box 5"/>
          <p:cNvSpPr txBox="1">
            <a:spLocks noChangeArrowheads="1"/>
          </p:cNvSpPr>
          <p:nvPr/>
        </p:nvSpPr>
        <p:spPr bwMode="auto">
          <a:xfrm>
            <a:off x="652463" y="6426200"/>
            <a:ext cx="2757487" cy="263525"/>
          </a:xfrm>
          <a:prstGeom prst="rect">
            <a:avLst/>
          </a:prstGeom>
          <a:noFill/>
          <a:ln w="9525">
            <a:noFill/>
            <a:miter lim="800000"/>
            <a:headEnd/>
            <a:tailEnd/>
          </a:ln>
        </p:spPr>
        <p:txBody>
          <a:bodyPr wrap="none" lIns="78331" tIns="39166" rIns="78331" bIns="39166">
            <a:spAutoFit/>
          </a:bodyPr>
          <a:lstStyle/>
          <a:p>
            <a:pPr defTabSz="784225" eaLnBrk="0" hangingPunct="0">
              <a:defRPr/>
            </a:pPr>
            <a:r>
              <a:rPr lang="en-US" altLang="zh-CN" sz="1200">
                <a:solidFill>
                  <a:srgbClr val="2D2015"/>
                </a:solidFill>
                <a:latin typeface="Arial" pitchFamily="34" charset="0"/>
                <a:ea typeface="MS PGothic" pitchFamily="34" charset="-128"/>
              </a:rPr>
              <a:t>HUAWEI TECHNOLOGIES CO., LTD.</a:t>
            </a:r>
            <a:endParaRPr lang="en-US" altLang="zh-CN" sz="2100">
              <a:solidFill>
                <a:srgbClr val="2D2015"/>
              </a:solidFill>
              <a:latin typeface="Arial" pitchFamily="34" charset="0"/>
              <a:ea typeface="MS PGothic" pitchFamily="34" charset="-128"/>
            </a:endParaRPr>
          </a:p>
        </p:txBody>
      </p:sp>
      <p:pic>
        <p:nvPicPr>
          <p:cNvPr id="19475" name="Picture 6" descr="8"/>
          <p:cNvPicPr>
            <a:picLocks noChangeAspect="1" noChangeArrowheads="1"/>
          </p:cNvPicPr>
          <p:nvPr/>
        </p:nvPicPr>
        <p:blipFill>
          <a:blip r:embed="rId14" cstate="print"/>
          <a:srcRect/>
          <a:stretch>
            <a:fillRect/>
          </a:stretch>
        </p:blipFill>
        <p:spPr bwMode="auto">
          <a:xfrm>
            <a:off x="7508875" y="6400800"/>
            <a:ext cx="1311275" cy="311150"/>
          </a:xfrm>
          <a:prstGeom prst="rect">
            <a:avLst/>
          </a:prstGeom>
          <a:noFill/>
          <a:ln w="9525">
            <a:noFill/>
            <a:miter lim="800000"/>
            <a:headEnd/>
            <a:tailEnd/>
          </a:ln>
        </p:spPr>
      </p:pic>
      <p:sp>
        <p:nvSpPr>
          <p:cNvPr id="1064967" name="Rectangle 7"/>
          <p:cNvSpPr>
            <a:spLocks noGrp="1" noChangeArrowheads="1"/>
          </p:cNvSpPr>
          <p:nvPr>
            <p:ph type="dt" sz="half" idx="2"/>
          </p:nvPr>
        </p:nvSpPr>
        <p:spPr bwMode="auto">
          <a:xfrm>
            <a:off x="6361113" y="6477000"/>
            <a:ext cx="2097087"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2D2015"/>
                </a:solidFill>
                <a:latin typeface="Arial" pitchFamily="34" charset="0"/>
                <a:ea typeface="MS PGothic" pitchFamily="34" charset="-128"/>
              </a:defRPr>
            </a:lvl1pPr>
          </a:lstStyle>
          <a:p>
            <a:pPr>
              <a:defRPr/>
            </a:pPr>
            <a:r>
              <a:rPr lang="de-DE" altLang="zh-CN"/>
              <a:t>Page </a:t>
            </a:r>
            <a:fld id="{957A5D66-19A1-458A-A2D9-74B603A84E0C}" type="slidenum">
              <a:rPr lang="de-DE" altLang="zh-CN"/>
              <a:pPr>
                <a:defRPr/>
              </a:pPr>
              <a:t>‹#›</a:t>
            </a:fld>
            <a:endParaRPr lang="en-GB" altLang="zh-CN"/>
          </a:p>
        </p:txBody>
      </p:sp>
      <p:sp>
        <p:nvSpPr>
          <p:cNvPr id="19477" name="Rectangle 8"/>
          <p:cNvSpPr>
            <a:spLocks noChangeArrowheads="1"/>
          </p:cNvSpPr>
          <p:nvPr/>
        </p:nvSpPr>
        <p:spPr bwMode="auto">
          <a:xfrm>
            <a:off x="3892550" y="6423025"/>
            <a:ext cx="1562100" cy="263525"/>
          </a:xfrm>
          <a:prstGeom prst="rect">
            <a:avLst/>
          </a:prstGeom>
          <a:noFill/>
          <a:ln w="9525" algn="ctr">
            <a:noFill/>
            <a:miter lim="800000"/>
            <a:headEnd/>
            <a:tailEnd/>
          </a:ln>
        </p:spPr>
        <p:txBody>
          <a:bodyPr wrap="none" lIns="78298" tIns="39148" rIns="78298" bIns="39148">
            <a:spAutoFit/>
          </a:bodyPr>
          <a:lstStyle/>
          <a:p>
            <a:pPr defTabSz="784225" eaLnBrk="0" hangingPunct="0">
              <a:defRPr/>
            </a:pPr>
            <a:r>
              <a:rPr lang="en-US" altLang="zh-CN" sz="1200" dirty="0">
                <a:solidFill>
                  <a:srgbClr val="2D2015"/>
                </a:solidFill>
                <a:latin typeface="Arial" pitchFamily="34" charset="0"/>
                <a:ea typeface="ＭＳ Ｐゴシック" pitchFamily="34" charset="-128"/>
              </a:rPr>
              <a:t>Huawei Confidential </a:t>
            </a:r>
          </a:p>
        </p:txBody>
      </p:sp>
    </p:spTree>
  </p:cSld>
  <p:clrMap bg1="lt1" tx1="dk1" bg2="lt2" tx2="dk2" accent1="accent1" accent2="accent2" accent3="accent3" accent4="accent4" accent5="accent5" accent6="accent6" hlink="hlink" folHlink="folHlink"/>
  <p:sldLayoutIdLst>
    <p:sldLayoutId id="2147491690" r:id="rId1"/>
    <p:sldLayoutId id="2147491573" r:id="rId2"/>
    <p:sldLayoutId id="2147491574" r:id="rId3"/>
    <p:sldLayoutId id="2147491575" r:id="rId4"/>
    <p:sldLayoutId id="2147491576" r:id="rId5"/>
    <p:sldLayoutId id="2147491577" r:id="rId6"/>
    <p:sldLayoutId id="2147491578" r:id="rId7"/>
    <p:sldLayoutId id="2147491579" r:id="rId8"/>
    <p:sldLayoutId id="2147491580" r:id="rId9"/>
    <p:sldLayoutId id="2147491581" r:id="rId10"/>
    <p:sldLayoutId id="2147491582" r:id="rId11"/>
  </p:sldLayoutIdLst>
  <p:transition>
    <p:fade/>
  </p:transition>
  <p:hf sldNum="0" hdr="0" ftr="0"/>
  <p:txStyles>
    <p:titleStyle>
      <a:lvl1pPr algn="l" defTabSz="801688" rtl="0" eaLnBrk="0" fontAlgn="base" hangingPunct="0">
        <a:spcBef>
          <a:spcPct val="0"/>
        </a:spcBef>
        <a:spcAft>
          <a:spcPct val="0"/>
        </a:spcAft>
        <a:defRPr sz="3100">
          <a:solidFill>
            <a:srgbClr val="990000"/>
          </a:solidFill>
          <a:latin typeface="+mj-lt"/>
          <a:ea typeface="+mj-ea"/>
          <a:cs typeface="+mj-cs"/>
        </a:defRPr>
      </a:lvl1pPr>
      <a:lvl2pPr algn="l" defTabSz="801688" rtl="0" eaLnBrk="0" fontAlgn="base" hangingPunct="0">
        <a:spcBef>
          <a:spcPct val="0"/>
        </a:spcBef>
        <a:spcAft>
          <a:spcPct val="0"/>
        </a:spcAft>
        <a:defRPr sz="3100">
          <a:solidFill>
            <a:srgbClr val="990000"/>
          </a:solidFill>
          <a:latin typeface="FrutigerNext LT Medium" pitchFamily="34" charset="0"/>
          <a:ea typeface="宋体" pitchFamily="2" charset="-122"/>
        </a:defRPr>
      </a:lvl2pPr>
      <a:lvl3pPr algn="l" defTabSz="801688" rtl="0" eaLnBrk="0" fontAlgn="base" hangingPunct="0">
        <a:spcBef>
          <a:spcPct val="0"/>
        </a:spcBef>
        <a:spcAft>
          <a:spcPct val="0"/>
        </a:spcAft>
        <a:defRPr sz="3100">
          <a:solidFill>
            <a:srgbClr val="990000"/>
          </a:solidFill>
          <a:latin typeface="FrutigerNext LT Medium" pitchFamily="34" charset="0"/>
          <a:ea typeface="宋体" pitchFamily="2" charset="-122"/>
        </a:defRPr>
      </a:lvl3pPr>
      <a:lvl4pPr algn="l" defTabSz="801688" rtl="0" eaLnBrk="0" fontAlgn="base" hangingPunct="0">
        <a:spcBef>
          <a:spcPct val="0"/>
        </a:spcBef>
        <a:spcAft>
          <a:spcPct val="0"/>
        </a:spcAft>
        <a:defRPr sz="3100">
          <a:solidFill>
            <a:srgbClr val="990000"/>
          </a:solidFill>
          <a:latin typeface="FrutigerNext LT Medium" pitchFamily="34" charset="0"/>
          <a:ea typeface="宋体" pitchFamily="2" charset="-122"/>
        </a:defRPr>
      </a:lvl4pPr>
      <a:lvl5pPr algn="l" defTabSz="801688" rtl="0" eaLnBrk="0" fontAlgn="base" hangingPunct="0">
        <a:spcBef>
          <a:spcPct val="0"/>
        </a:spcBef>
        <a:spcAft>
          <a:spcPct val="0"/>
        </a:spcAft>
        <a:defRPr sz="3100">
          <a:solidFill>
            <a:srgbClr val="990000"/>
          </a:solidFill>
          <a:latin typeface="FrutigerNext LT Medium" pitchFamily="34" charset="0"/>
          <a:ea typeface="宋体" pitchFamily="2" charset="-122"/>
        </a:defRPr>
      </a:lvl5pPr>
      <a:lvl6pPr marL="457200" algn="l" defTabSz="801688" rtl="0" fontAlgn="base">
        <a:spcBef>
          <a:spcPct val="0"/>
        </a:spcBef>
        <a:spcAft>
          <a:spcPct val="0"/>
        </a:spcAft>
        <a:defRPr sz="3100">
          <a:solidFill>
            <a:srgbClr val="990000"/>
          </a:solidFill>
          <a:latin typeface="FrutigerNext LT Medium" pitchFamily="34" charset="0"/>
          <a:ea typeface="宋体" pitchFamily="2" charset="-122"/>
        </a:defRPr>
      </a:lvl6pPr>
      <a:lvl7pPr marL="914400" algn="l" defTabSz="801688" rtl="0" fontAlgn="base">
        <a:spcBef>
          <a:spcPct val="0"/>
        </a:spcBef>
        <a:spcAft>
          <a:spcPct val="0"/>
        </a:spcAft>
        <a:defRPr sz="3100">
          <a:solidFill>
            <a:srgbClr val="990000"/>
          </a:solidFill>
          <a:latin typeface="FrutigerNext LT Medium" pitchFamily="34" charset="0"/>
          <a:ea typeface="宋体" pitchFamily="2" charset="-122"/>
        </a:defRPr>
      </a:lvl7pPr>
      <a:lvl8pPr marL="1371600" algn="l" defTabSz="801688" rtl="0" fontAlgn="base">
        <a:spcBef>
          <a:spcPct val="0"/>
        </a:spcBef>
        <a:spcAft>
          <a:spcPct val="0"/>
        </a:spcAft>
        <a:defRPr sz="3100">
          <a:solidFill>
            <a:srgbClr val="990000"/>
          </a:solidFill>
          <a:latin typeface="FrutigerNext LT Medium" pitchFamily="34" charset="0"/>
          <a:ea typeface="宋体" pitchFamily="2" charset="-122"/>
        </a:defRPr>
      </a:lvl8pPr>
      <a:lvl9pPr marL="1828800" algn="l" defTabSz="801688" rtl="0" fontAlgn="base">
        <a:spcBef>
          <a:spcPct val="0"/>
        </a:spcBef>
        <a:spcAft>
          <a:spcPct val="0"/>
        </a:spcAft>
        <a:defRPr sz="3100">
          <a:solidFill>
            <a:srgbClr val="990000"/>
          </a:solidFill>
          <a:latin typeface="FrutigerNext LT Medium" pitchFamily="34" charset="0"/>
          <a:ea typeface="宋体" pitchFamily="2"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mj-lt"/>
          <a:ea typeface="+mn-ea"/>
        </a:defRPr>
      </a:lvl4pPr>
      <a:lvl5pPr marL="1803400" indent="-201613" algn="l" defTabSz="801688"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6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矩形 8"/>
          <p:cNvSpPr>
            <a:spLocks noChangeArrowheads="1"/>
          </p:cNvSpPr>
          <p:nvPr/>
        </p:nvSpPr>
        <p:spPr bwMode="auto">
          <a:xfrm>
            <a:off x="0" y="3275013"/>
            <a:ext cx="184150" cy="307975"/>
          </a:xfrm>
          <a:prstGeom prst="rect">
            <a:avLst/>
          </a:prstGeom>
          <a:solidFill>
            <a:srgbClr val="DDDDDD"/>
          </a:solidFill>
          <a:ln w="9525" algn="ctr">
            <a:noFill/>
            <a:miter lim="800000"/>
            <a:headEnd/>
            <a:tailEnd/>
          </a:ln>
        </p:spPr>
        <p:txBody>
          <a:bodyPr wrap="none" lIns="91425" tIns="45712" rIns="91425" bIns="45712" anchor="ctr">
            <a:spAutoFit/>
          </a:bodyPr>
          <a:lstStyle/>
          <a:p>
            <a:pPr>
              <a:defRPr/>
            </a:pPr>
            <a:endParaRPr lang="zh-CN" altLang="zh-CN">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91444" r:id="rId1"/>
    <p:sldLayoutId id="2147491445" r:id="rId2"/>
    <p:sldLayoutId id="2147491446" r:id="rId3"/>
    <p:sldLayoutId id="2147491447" r:id="rId4"/>
    <p:sldLayoutId id="2147491448" r:id="rId5"/>
    <p:sldLayoutId id="2147491449" r:id="rId6"/>
    <p:sldLayoutId id="2147491450" r:id="rId7"/>
    <p:sldLayoutId id="2147491451" r:id="rId8"/>
    <p:sldLayoutId id="2147491452" r:id="rId9"/>
    <p:sldLayoutId id="2147491453" r:id="rId10"/>
    <p:sldLayoutId id="2147491454" r:id="rId11"/>
  </p:sldLayoutIdLst>
  <p:transition>
    <p:fade/>
  </p:transition>
  <p:txStyles>
    <p:titleStyle>
      <a:lvl1pPr algn="l" defTabSz="801688" rtl="0" eaLnBrk="0" fontAlgn="base" hangingPunct="0">
        <a:spcBef>
          <a:spcPct val="0"/>
        </a:spcBef>
        <a:spcAft>
          <a:spcPct val="0"/>
        </a:spcAft>
        <a:defRPr sz="3500">
          <a:solidFill>
            <a:srgbClr val="990000"/>
          </a:solidFill>
          <a:latin typeface="+mj-lt"/>
          <a:ea typeface="黑体" pitchFamily="2" charset="-122"/>
          <a:cs typeface="+mj-cs"/>
        </a:defRPr>
      </a:lvl1pPr>
      <a:lvl2pPr algn="l" defTabSz="801688" rtl="0" eaLnBrk="0" fontAlgn="base" hangingPunct="0">
        <a:spcBef>
          <a:spcPct val="0"/>
        </a:spcBef>
        <a:spcAft>
          <a:spcPct val="0"/>
        </a:spcAft>
        <a:defRPr sz="3500">
          <a:solidFill>
            <a:srgbClr val="990000"/>
          </a:solidFill>
          <a:latin typeface="Arial" charset="0"/>
          <a:ea typeface="黑体" pitchFamily="2" charset="-122"/>
        </a:defRPr>
      </a:lvl2pPr>
      <a:lvl3pPr algn="l" defTabSz="801688" rtl="0" eaLnBrk="0" fontAlgn="base" hangingPunct="0">
        <a:spcBef>
          <a:spcPct val="0"/>
        </a:spcBef>
        <a:spcAft>
          <a:spcPct val="0"/>
        </a:spcAft>
        <a:defRPr sz="3500">
          <a:solidFill>
            <a:srgbClr val="990000"/>
          </a:solidFill>
          <a:latin typeface="Arial" charset="0"/>
          <a:ea typeface="黑体" pitchFamily="2" charset="-122"/>
        </a:defRPr>
      </a:lvl3pPr>
      <a:lvl4pPr algn="l" defTabSz="801688" rtl="0" eaLnBrk="0" fontAlgn="base" hangingPunct="0">
        <a:spcBef>
          <a:spcPct val="0"/>
        </a:spcBef>
        <a:spcAft>
          <a:spcPct val="0"/>
        </a:spcAft>
        <a:defRPr sz="3500">
          <a:solidFill>
            <a:srgbClr val="990000"/>
          </a:solidFill>
          <a:latin typeface="Arial" charset="0"/>
          <a:ea typeface="黑体" pitchFamily="2" charset="-122"/>
        </a:defRPr>
      </a:lvl4pPr>
      <a:lvl5pPr algn="l" defTabSz="801688" rtl="0" eaLnBrk="0" fontAlgn="base" hangingPunct="0">
        <a:spcBef>
          <a:spcPct val="0"/>
        </a:spcBef>
        <a:spcAft>
          <a:spcPct val="0"/>
        </a:spcAft>
        <a:defRPr sz="3500">
          <a:solidFill>
            <a:srgbClr val="990000"/>
          </a:solidFill>
          <a:latin typeface="Arial" charset="0"/>
          <a:ea typeface="黑体" pitchFamily="2" charset="-122"/>
        </a:defRPr>
      </a:lvl5pPr>
      <a:lvl6pPr marL="457200" algn="l" defTabSz="801688" rtl="0" fontAlgn="base">
        <a:spcBef>
          <a:spcPct val="0"/>
        </a:spcBef>
        <a:spcAft>
          <a:spcPct val="0"/>
        </a:spcAft>
        <a:defRPr sz="3500">
          <a:solidFill>
            <a:srgbClr val="990000"/>
          </a:solidFill>
          <a:latin typeface="Arial" charset="0"/>
          <a:ea typeface="黑体" pitchFamily="2" charset="-122"/>
        </a:defRPr>
      </a:lvl6pPr>
      <a:lvl7pPr marL="914400" algn="l" defTabSz="801688" rtl="0" fontAlgn="base">
        <a:spcBef>
          <a:spcPct val="0"/>
        </a:spcBef>
        <a:spcAft>
          <a:spcPct val="0"/>
        </a:spcAft>
        <a:defRPr sz="3500">
          <a:solidFill>
            <a:srgbClr val="990000"/>
          </a:solidFill>
          <a:latin typeface="Arial" charset="0"/>
          <a:ea typeface="黑体" pitchFamily="2" charset="-122"/>
        </a:defRPr>
      </a:lvl7pPr>
      <a:lvl8pPr marL="1371600" algn="l" defTabSz="801688" rtl="0" fontAlgn="base">
        <a:spcBef>
          <a:spcPct val="0"/>
        </a:spcBef>
        <a:spcAft>
          <a:spcPct val="0"/>
        </a:spcAft>
        <a:defRPr sz="3500">
          <a:solidFill>
            <a:srgbClr val="990000"/>
          </a:solidFill>
          <a:latin typeface="Arial" charset="0"/>
          <a:ea typeface="黑体" pitchFamily="2" charset="-122"/>
        </a:defRPr>
      </a:lvl8pPr>
      <a:lvl9pPr marL="1828800" algn="l" defTabSz="801688" rtl="0" fontAlgn="base">
        <a:spcBef>
          <a:spcPct val="0"/>
        </a:spcBef>
        <a:spcAft>
          <a:spcPct val="0"/>
        </a:spcAft>
        <a:defRPr sz="3500">
          <a:solidFill>
            <a:srgbClr val="990000"/>
          </a:solidFill>
          <a:latin typeface="Arial" charset="0"/>
          <a:ea typeface="黑体" pitchFamily="2" charset="-122"/>
        </a:defRPr>
      </a:lvl9pPr>
    </p:titleStyle>
    <p:bodyStyle>
      <a:lvl1pPr marL="300038" indent="-300038" algn="l" defTabSz="801688" rtl="0" eaLnBrk="0" fontAlgn="base" hangingPunct="0">
        <a:lnSpc>
          <a:spcPct val="140000"/>
        </a:lnSpc>
        <a:spcBef>
          <a:spcPct val="0"/>
        </a:spcBef>
        <a:spcAft>
          <a:spcPct val="0"/>
        </a:spcAft>
        <a:buChar char="•"/>
        <a:defRPr sz="26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SzPct val="50000"/>
        <a:buFont typeface="Wingdings" pitchFamily="2" charset="2"/>
        <a:buChar char="p"/>
        <a:defRPr sz="2400">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2200">
          <a:solidFill>
            <a:schemeClr val="tx1"/>
          </a:solidFill>
          <a:latin typeface="+mn-lt"/>
          <a:ea typeface="+mn-ea"/>
        </a:defRPr>
      </a:lvl3pPr>
      <a:lvl4pPr marL="1401763" indent="-200025" algn="l" defTabSz="801688" rtl="0" eaLnBrk="0" fontAlgn="base" hangingPunct="0">
        <a:lnSpc>
          <a:spcPct val="140000"/>
        </a:lnSpc>
        <a:spcBef>
          <a:spcPct val="0"/>
        </a:spcBef>
        <a:spcAft>
          <a:spcPct val="0"/>
        </a:spcAft>
        <a:buFont typeface="Arial" pitchFamily="34" charset="0"/>
        <a:buChar char="–"/>
        <a:defRPr sz="2000">
          <a:solidFill>
            <a:schemeClr val="tx1"/>
          </a:solidFill>
          <a:latin typeface="+mn-lt"/>
          <a:ea typeface="+mn-ea"/>
        </a:defRPr>
      </a:lvl4pPr>
      <a:lvl5pPr marL="1803400" indent="-201613" algn="l" defTabSz="801688" rtl="0" eaLnBrk="0" fontAlgn="base" hangingPunct="0">
        <a:lnSpc>
          <a:spcPct val="140000"/>
        </a:lnSpc>
        <a:spcBef>
          <a:spcPct val="0"/>
        </a:spcBef>
        <a:spcAft>
          <a:spcPct val="0"/>
        </a:spcAft>
        <a:buFont typeface="Arial" pitchFamily="34" charset="0"/>
        <a:buChar char="~"/>
        <a:defRPr sz="2000">
          <a:solidFill>
            <a:schemeClr val="tx1"/>
          </a:solidFill>
          <a:latin typeface="+mn-lt"/>
          <a:ea typeface="+mn-ea"/>
        </a:defRPr>
      </a:lvl5pPr>
      <a:lvl6pPr marL="2260600" indent="-201613" algn="l" defTabSz="801688" rtl="0" fontAlgn="base">
        <a:lnSpc>
          <a:spcPct val="140000"/>
        </a:lnSpc>
        <a:spcBef>
          <a:spcPct val="0"/>
        </a:spcBef>
        <a:spcAft>
          <a:spcPct val="0"/>
        </a:spcAft>
        <a:buFont typeface="Arial" charset="0"/>
        <a:buChar char="~"/>
        <a:defRPr>
          <a:solidFill>
            <a:schemeClr val="tx1"/>
          </a:solidFill>
          <a:latin typeface="+mn-lt"/>
          <a:ea typeface="+mn-ea"/>
        </a:defRPr>
      </a:lvl6pPr>
      <a:lvl7pPr marL="2717800" indent="-201613" algn="l" defTabSz="801688" rtl="0" fontAlgn="base">
        <a:lnSpc>
          <a:spcPct val="140000"/>
        </a:lnSpc>
        <a:spcBef>
          <a:spcPct val="0"/>
        </a:spcBef>
        <a:spcAft>
          <a:spcPct val="0"/>
        </a:spcAft>
        <a:buFont typeface="Arial" charset="0"/>
        <a:buChar char="~"/>
        <a:defRPr>
          <a:solidFill>
            <a:schemeClr val="tx1"/>
          </a:solidFill>
          <a:latin typeface="+mn-lt"/>
          <a:ea typeface="+mn-ea"/>
        </a:defRPr>
      </a:lvl7pPr>
      <a:lvl8pPr marL="3175000" indent="-201613" algn="l" defTabSz="801688" rtl="0" fontAlgn="base">
        <a:lnSpc>
          <a:spcPct val="140000"/>
        </a:lnSpc>
        <a:spcBef>
          <a:spcPct val="0"/>
        </a:spcBef>
        <a:spcAft>
          <a:spcPct val="0"/>
        </a:spcAft>
        <a:buFont typeface="Arial" charset="0"/>
        <a:buChar char="~"/>
        <a:defRPr>
          <a:solidFill>
            <a:schemeClr val="tx1"/>
          </a:solidFill>
          <a:latin typeface="+mn-lt"/>
          <a:ea typeface="+mn-ea"/>
        </a:defRPr>
      </a:lvl8pPr>
      <a:lvl9pPr marL="3632200" indent="-201613" algn="l" defTabSz="801688" rtl="0" fontAlgn="base">
        <a:lnSpc>
          <a:spcPct val="140000"/>
        </a:lnSpc>
        <a:spcBef>
          <a:spcPct val="0"/>
        </a:spcBef>
        <a:spcAft>
          <a:spcPct val="0"/>
        </a:spcAft>
        <a:buFont typeface="Arial"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15" descr="内页"/>
          <p:cNvPicPr>
            <a:picLocks noChangeAspect="1" noChangeArrowheads="1"/>
          </p:cNvPicPr>
          <p:nvPr/>
        </p:nvPicPr>
        <p:blipFill>
          <a:blip r:embed="rId13" cstate="print"/>
          <a:srcRect/>
          <a:stretch>
            <a:fillRect/>
          </a:stretch>
        </p:blipFill>
        <p:spPr bwMode="auto">
          <a:xfrm>
            <a:off x="0" y="6229350"/>
            <a:ext cx="9144000" cy="631825"/>
          </a:xfrm>
          <a:prstGeom prst="rect">
            <a:avLst/>
          </a:prstGeom>
          <a:noFill/>
          <a:ln w="9525">
            <a:noFill/>
            <a:miter lim="800000"/>
            <a:headEnd/>
            <a:tailEnd/>
          </a:ln>
        </p:spPr>
      </p:pic>
      <p:sp>
        <p:nvSpPr>
          <p:cNvPr id="79" name="文本框 8"/>
          <p:cNvSpPr txBox="1">
            <a:spLocks noChangeArrowheads="1"/>
          </p:cNvSpPr>
          <p:nvPr/>
        </p:nvSpPr>
        <p:spPr bwMode="auto">
          <a:xfrm>
            <a:off x="652463" y="6438900"/>
            <a:ext cx="2613025" cy="265113"/>
          </a:xfrm>
          <a:prstGeom prst="rect">
            <a:avLst/>
          </a:prstGeom>
          <a:noFill/>
          <a:ln>
            <a:noFill/>
          </a:ln>
          <a:extLst/>
        </p:spPr>
        <p:txBody>
          <a:bodyPr wrap="none" lIns="79956" tIns="39979" rIns="79956" bIns="39979">
            <a:spAutoFit/>
          </a:bodyPr>
          <a:lstStyle/>
          <a:p>
            <a:pPr defTabSz="801688" eaLnBrk="0" hangingPunct="0">
              <a:defRPr/>
            </a:pPr>
            <a:r>
              <a:rPr lang="en-US" altLang="zh-CN" sz="1200">
                <a:solidFill>
                  <a:schemeClr val="tx1"/>
                </a:solidFill>
                <a:latin typeface="FrutigerNext LT Bold"/>
                <a:ea typeface="MS PGothic" pitchFamily="34" charset="-128"/>
              </a:rPr>
              <a:t>HUAWEI TECHNOLOGIES CO., LTD.</a:t>
            </a:r>
            <a:endParaRPr lang="en-US" altLang="zh-CN" sz="2200">
              <a:solidFill>
                <a:schemeClr val="tx1"/>
              </a:solidFill>
              <a:latin typeface="Arial" pitchFamily="34" charset="0"/>
              <a:ea typeface="MS PGothic" pitchFamily="34" charset="-128"/>
            </a:endParaRPr>
          </a:p>
        </p:txBody>
      </p:sp>
      <p:pic>
        <p:nvPicPr>
          <p:cNvPr id="20484" name="图片 9" descr="8"/>
          <p:cNvPicPr>
            <a:picLocks noChangeAspect="1" noChangeArrowheads="1"/>
          </p:cNvPicPr>
          <p:nvPr/>
        </p:nvPicPr>
        <p:blipFill>
          <a:blip r:embed="rId14" cstate="print"/>
          <a:srcRect/>
          <a:stretch>
            <a:fillRect/>
          </a:stretch>
        </p:blipFill>
        <p:spPr bwMode="auto">
          <a:xfrm>
            <a:off x="7508875" y="6399213"/>
            <a:ext cx="1311275" cy="312737"/>
          </a:xfrm>
          <a:prstGeom prst="rect">
            <a:avLst/>
          </a:prstGeom>
          <a:noFill/>
          <a:ln w="9525">
            <a:noFill/>
            <a:miter lim="800000"/>
            <a:headEnd/>
            <a:tailEnd/>
          </a:ln>
        </p:spPr>
      </p:pic>
      <p:sp>
        <p:nvSpPr>
          <p:cNvPr id="20485" name="日期占位符 10"/>
          <p:cNvSpPr>
            <a:spLocks noGrp="1" noChangeArrowheads="1"/>
          </p:cNvSpPr>
          <p:nvPr>
            <p:ph type="dt" sz="half" idx="2"/>
          </p:nvPr>
        </p:nvSpPr>
        <p:spPr bwMode="auto">
          <a:xfrm>
            <a:off x="6361113" y="6489700"/>
            <a:ext cx="2097087" cy="455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E1514632-00BA-4D6A-8B32-E7B2D9ACA9BB}" type="slidenum">
              <a:rPr lang="de-DE" altLang="zh-CN"/>
              <a:pPr>
                <a:defRPr/>
              </a:pPr>
              <a:t>‹#›</a:t>
            </a:fld>
            <a:endParaRPr lang="en-GB" altLang="zh-CN"/>
          </a:p>
        </p:txBody>
      </p:sp>
      <p:sp>
        <p:nvSpPr>
          <p:cNvPr id="20486" name="矩形 21"/>
          <p:cNvSpPr>
            <a:spLocks noChangeArrowheads="1"/>
          </p:cNvSpPr>
          <p:nvPr/>
        </p:nvSpPr>
        <p:spPr bwMode="auto">
          <a:xfrm>
            <a:off x="3892550" y="6438900"/>
            <a:ext cx="1643063" cy="265113"/>
          </a:xfrm>
          <a:prstGeom prst="rect">
            <a:avLst/>
          </a:prstGeom>
          <a:noFill/>
          <a:ln w="9525" algn="ctr">
            <a:noFill/>
            <a:miter lim="800000"/>
            <a:headEnd/>
            <a:tailEnd/>
          </a:ln>
        </p:spPr>
        <p:txBody>
          <a:bodyPr wrap="none" lIns="79924" tIns="39960" rIns="79924" bIns="39960">
            <a:spAutoFit/>
          </a:bodyPr>
          <a:lstStyle/>
          <a:p>
            <a:pPr defTabSz="801688"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Tree>
  </p:cSld>
  <p:clrMap bg1="lt1" tx1="dk1" bg2="lt2" tx2="dk2" accent1="accent1" accent2="accent2" accent3="accent3" accent4="accent4" accent5="accent5" accent6="accent6" hlink="hlink" folHlink="folHlink"/>
  <p:sldLayoutIdLst>
    <p:sldLayoutId id="2147491691" r:id="rId1"/>
    <p:sldLayoutId id="2147491692" r:id="rId2"/>
    <p:sldLayoutId id="2147491693" r:id="rId3"/>
    <p:sldLayoutId id="2147491694" r:id="rId4"/>
    <p:sldLayoutId id="2147491695" r:id="rId5"/>
    <p:sldLayoutId id="2147491696" r:id="rId6"/>
    <p:sldLayoutId id="2147491697" r:id="rId7"/>
    <p:sldLayoutId id="2147491698" r:id="rId8"/>
    <p:sldLayoutId id="2147491699" r:id="rId9"/>
    <p:sldLayoutId id="2147491700" r:id="rId10"/>
    <p:sldLayoutId id="2147491701" r:id="rId11"/>
  </p:sldLayoutIdLst>
  <p:transition>
    <p:fade/>
  </p:transition>
  <p:timing>
    <p:tnLst>
      <p:par>
        <p:cTn id="1" dur="indefinite" restart="never" nodeType="tmRoot"/>
      </p:par>
    </p:tnLst>
  </p:timing>
  <p:hf sldNum="0" hdr="0" ftr="0"/>
  <p:txStyles>
    <p:titleStyle>
      <a:lvl1pPr algn="l" defTabSz="801688" rtl="0" eaLnBrk="0" fontAlgn="base" hangingPunct="0">
        <a:spcBef>
          <a:spcPct val="0"/>
        </a:spcBef>
        <a:spcAft>
          <a:spcPct val="0"/>
        </a:spcAft>
        <a:defRPr sz="3400">
          <a:solidFill>
            <a:srgbClr val="990000"/>
          </a:solidFill>
          <a:latin typeface="+mj-lt"/>
          <a:ea typeface="黑体" pitchFamily="2" charset="-122"/>
          <a:cs typeface="+mj-cs"/>
        </a:defRPr>
      </a:lvl1pPr>
      <a:lvl2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2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6pPr>
      <a:lvl7pPr marL="9144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7pPr>
      <a:lvl8pPr marL="13716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8pPr>
      <a:lvl9pPr marL="18288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sz="2800">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mj-lt"/>
          <a:ea typeface="+mn-ea"/>
        </a:defRPr>
      </a:lvl4pPr>
      <a:lvl5pPr marL="1803400" indent="-201613" algn="l" defTabSz="801688"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6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7" descr="7"/>
          <p:cNvPicPr>
            <a:picLocks noChangeAspect="1" noChangeArrowheads="1"/>
          </p:cNvPicPr>
          <p:nvPr/>
        </p:nvPicPr>
        <p:blipFill>
          <a:blip r:embed="rId13" cstate="print"/>
          <a:srcRect/>
          <a:stretch>
            <a:fillRect/>
          </a:stretch>
        </p:blipFill>
        <p:spPr bwMode="auto">
          <a:xfrm>
            <a:off x="0" y="6221413"/>
            <a:ext cx="9142413" cy="636587"/>
          </a:xfrm>
          <a:prstGeom prst="rect">
            <a:avLst/>
          </a:prstGeom>
          <a:noFill/>
          <a:ln w="9525">
            <a:noFill/>
            <a:miter lim="800000"/>
            <a:headEnd/>
            <a:tailEnd/>
          </a:ln>
        </p:spPr>
      </p:pic>
      <p:sp>
        <p:nvSpPr>
          <p:cNvPr id="21507" name="Text Box 8"/>
          <p:cNvSpPr txBox="1">
            <a:spLocks noChangeArrowheads="1"/>
          </p:cNvSpPr>
          <p:nvPr/>
        </p:nvSpPr>
        <p:spPr bwMode="auto">
          <a:xfrm>
            <a:off x="652463" y="6438900"/>
            <a:ext cx="2613025" cy="265113"/>
          </a:xfrm>
          <a:prstGeom prst="rect">
            <a:avLst/>
          </a:prstGeom>
          <a:noFill/>
          <a:ln w="9525">
            <a:noFill/>
            <a:miter lim="800000"/>
            <a:headEnd/>
            <a:tailEnd/>
          </a:ln>
        </p:spPr>
        <p:txBody>
          <a:bodyPr wrap="none" lIns="80027" tIns="40016" rIns="80027" bIns="40016">
            <a:spAutoFit/>
          </a:bodyPr>
          <a:lstStyle/>
          <a:p>
            <a:pPr defTabSz="800100"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pic>
        <p:nvPicPr>
          <p:cNvPr id="21508" name="Picture 9" descr="8"/>
          <p:cNvPicPr>
            <a:picLocks noChangeAspect="1" noChangeArrowheads="1"/>
          </p:cNvPicPr>
          <p:nvPr/>
        </p:nvPicPr>
        <p:blipFill>
          <a:blip r:embed="rId14" cstate="print"/>
          <a:srcRect/>
          <a:stretch>
            <a:fillRect/>
          </a:stretch>
        </p:blipFill>
        <p:spPr bwMode="auto">
          <a:xfrm>
            <a:off x="7508875" y="6399213"/>
            <a:ext cx="1311275"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13" y="6489700"/>
            <a:ext cx="2097087"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1BC69F4B-42DC-4786-B137-A759DAE1DFCF}" type="slidenum">
              <a:rPr lang="de-DE" altLang="zh-CN"/>
              <a:pPr>
                <a:defRPr/>
              </a:pPr>
              <a:t>‹#›</a:t>
            </a:fld>
            <a:endParaRPr lang="en-GB" altLang="zh-CN"/>
          </a:p>
        </p:txBody>
      </p:sp>
      <p:sp>
        <p:nvSpPr>
          <p:cNvPr id="21510" name="Rectangle 13"/>
          <p:cNvSpPr>
            <a:spLocks noGrp="1" noChangeArrowheads="1"/>
          </p:cNvSpPr>
          <p:nvPr>
            <p:ph type="title"/>
          </p:nvPr>
        </p:nvSpPr>
        <p:spPr bwMode="auto">
          <a:xfrm>
            <a:off x="652463" y="430213"/>
            <a:ext cx="7745412" cy="871537"/>
          </a:xfrm>
          <a:prstGeom prst="rect">
            <a:avLst/>
          </a:prstGeom>
          <a:noFill/>
          <a:ln w="9525">
            <a:noFill/>
            <a:miter lim="800000"/>
            <a:headEnd/>
            <a:tailEnd/>
          </a:ln>
        </p:spPr>
        <p:txBody>
          <a:bodyPr vert="horz" wrap="square" lIns="80042" tIns="40021" rIns="80042" bIns="40021" numCol="1" anchor="ctr" anchorCtr="0" compatLnSpc="1">
            <a:prstTxWarp prst="textNoShape">
              <a:avLst/>
            </a:prstTxWarp>
          </a:bodyPr>
          <a:lstStyle/>
          <a:p>
            <a:pPr lvl="0"/>
            <a:r>
              <a:rPr lang="zh-CN" altLang="en-US" smtClean="0"/>
              <a:t>单击此处编辑母版标题样式</a:t>
            </a:r>
          </a:p>
        </p:txBody>
      </p:sp>
      <p:sp>
        <p:nvSpPr>
          <p:cNvPr id="21511" name="Rectangle 21"/>
          <p:cNvSpPr>
            <a:spLocks noChangeArrowheads="1"/>
          </p:cNvSpPr>
          <p:nvPr/>
        </p:nvSpPr>
        <p:spPr bwMode="auto">
          <a:xfrm>
            <a:off x="3894138" y="6438900"/>
            <a:ext cx="1643062" cy="265113"/>
          </a:xfrm>
          <a:prstGeom prst="rect">
            <a:avLst/>
          </a:prstGeom>
          <a:noFill/>
          <a:ln w="9525" algn="ctr">
            <a:noFill/>
            <a:miter lim="800000"/>
            <a:headEnd/>
            <a:tailEnd/>
          </a:ln>
        </p:spPr>
        <p:txBody>
          <a:bodyPr wrap="none" lIns="79995" tIns="39996" rIns="79995" bIns="39996">
            <a:spAutoFit/>
          </a:bodyPr>
          <a:lstStyle/>
          <a:p>
            <a:pPr defTabSz="800100"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21512" name="Rectangle 22"/>
          <p:cNvSpPr>
            <a:spLocks noChangeArrowheads="1"/>
          </p:cNvSpPr>
          <p:nvPr/>
        </p:nvSpPr>
        <p:spPr bwMode="auto">
          <a:xfrm>
            <a:off x="-1844675" y="528638"/>
            <a:ext cx="1844675" cy="4887912"/>
          </a:xfrm>
          <a:prstGeom prst="rect">
            <a:avLst/>
          </a:prstGeom>
          <a:noFill/>
          <a:ln w="9525">
            <a:noFill/>
            <a:miter lim="800000"/>
            <a:headEnd/>
            <a:tailEnd/>
          </a:ln>
        </p:spPr>
        <p:txBody>
          <a:bodyPr lIns="80027" tIns="40016" rIns="80027" bIns="40016"/>
          <a:lstStyle/>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:32-35pt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0100">
              <a:lnSpc>
                <a:spcPct val="125000"/>
              </a:lnSpc>
              <a:buClr>
                <a:srgbClr val="808080"/>
              </a:buClr>
              <a:buSzPct val="60000"/>
              <a:buFont typeface="Wingdings" pitchFamily="2" charset="2"/>
              <a:buNone/>
              <a:defRPr/>
            </a:pPr>
            <a:r>
              <a:rPr lang="en-US" altLang="zh-CN" sz="1100">
                <a:solidFill>
                  <a:srgbClr val="FFFFFF"/>
                </a:solidFill>
                <a:ea typeface="华文细黑" pitchFamily="2" charset="-122"/>
              </a:rPr>
              <a:t>FrutigerNext LT Medium</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0100">
              <a:lnSpc>
                <a:spcPct val="7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:30-32pt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英文正文</a:t>
            </a:r>
            <a:r>
              <a:rPr lang="en-US" altLang="zh-CN" sz="1100">
                <a:solidFill>
                  <a:srgbClr val="FFFFFF"/>
                </a:solidFill>
                <a:latin typeface="Arial" charset="0"/>
                <a:ea typeface="华文细黑" pitchFamily="2" charset="-122"/>
              </a:rPr>
              <a:t>:20-22pt</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子目录 </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 :18pt  </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0100">
              <a:lnSpc>
                <a:spcPct val="125000"/>
              </a:lnSpc>
              <a:buClr>
                <a:srgbClr val="808080"/>
              </a:buClr>
              <a:buSzPct val="60000"/>
              <a:buFont typeface="Wingdings" pitchFamily="2" charset="2"/>
              <a:buNone/>
              <a:defRPr/>
            </a:pPr>
            <a:r>
              <a:rPr lang="en-US" altLang="zh-CN" sz="1100">
                <a:solidFill>
                  <a:srgbClr val="FFFFFF"/>
                </a:solidFill>
                <a:ea typeface="华文细黑" pitchFamily="2" charset="-122"/>
              </a:rPr>
              <a:t>FrutigerNext LT Regular</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0100">
              <a:lnSpc>
                <a:spcPct val="7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中文正文</a:t>
            </a:r>
            <a:r>
              <a:rPr lang="en-US" altLang="zh-CN" sz="1100">
                <a:solidFill>
                  <a:srgbClr val="FFFFFF"/>
                </a:solidFill>
                <a:latin typeface="Arial" charset="0"/>
                <a:ea typeface="华文细黑" pitchFamily="2" charset="-122"/>
              </a:rPr>
              <a:t>:18-20pt</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子目录</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):18pt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 </a:t>
            </a: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000000"/>
              </a:solidFill>
              <a:latin typeface="Arial" charset="0"/>
              <a:ea typeface="华文细黑" pitchFamily="2" charset="-122"/>
            </a:endParaRPr>
          </a:p>
        </p:txBody>
      </p:sp>
      <p:sp>
        <p:nvSpPr>
          <p:cNvPr id="21513" name="Rectangle 60"/>
          <p:cNvSpPr>
            <a:spLocks noChangeArrowheads="1"/>
          </p:cNvSpPr>
          <p:nvPr/>
        </p:nvSpPr>
        <p:spPr bwMode="auto">
          <a:xfrm>
            <a:off x="9269413" y="5353050"/>
            <a:ext cx="920750" cy="508000"/>
          </a:xfrm>
          <a:prstGeom prst="rect">
            <a:avLst/>
          </a:prstGeom>
          <a:solidFill>
            <a:schemeClr val="bg1"/>
          </a:solidFill>
          <a:ln w="9525" algn="ctr">
            <a:noFill/>
            <a:miter lim="800000"/>
            <a:headEnd/>
            <a:tailEnd/>
          </a:ln>
        </p:spPr>
        <p:txBody>
          <a:bodyPr lIns="91407" tIns="45703" rIns="91407" bIns="45703" anchor="ctr">
            <a:spAutoFit/>
          </a:bodyP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nvGrpSpPr>
          <p:cNvPr id="21514" name="Group 75"/>
          <p:cNvGrpSpPr>
            <a:grpSpLocks/>
          </p:cNvGrpSpPr>
          <p:nvPr/>
        </p:nvGrpSpPr>
        <p:grpSpPr bwMode="auto">
          <a:xfrm>
            <a:off x="9351963" y="5278438"/>
            <a:ext cx="739775" cy="184150"/>
            <a:chOff x="6657" y="3492"/>
            <a:chExt cx="527" cy="121"/>
          </a:xfrm>
        </p:grpSpPr>
        <p:sp>
          <p:nvSpPr>
            <p:cNvPr id="21558" name="Rectangle 24"/>
            <p:cNvSpPr>
              <a:spLocks noChangeArrowheads="1"/>
            </p:cNvSpPr>
            <p:nvPr/>
          </p:nvSpPr>
          <p:spPr bwMode="auto">
            <a:xfrm flipV="1">
              <a:off x="6789" y="3492"/>
              <a:ext cx="131" cy="121"/>
            </a:xfrm>
            <a:prstGeom prst="rect">
              <a:avLst/>
            </a:prstGeom>
            <a:solidFill>
              <a:srgbClr val="FFCC66"/>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59" name="Rectangle 25"/>
            <p:cNvSpPr>
              <a:spLocks noChangeArrowheads="1"/>
            </p:cNvSpPr>
            <p:nvPr/>
          </p:nvSpPr>
          <p:spPr bwMode="auto">
            <a:xfrm flipV="1">
              <a:off x="6920" y="3492"/>
              <a:ext cx="130" cy="121"/>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60" name="Rectangle 26"/>
            <p:cNvSpPr>
              <a:spLocks noChangeArrowheads="1"/>
            </p:cNvSpPr>
            <p:nvPr/>
          </p:nvSpPr>
          <p:spPr bwMode="auto">
            <a:xfrm flipV="1">
              <a:off x="7052" y="3492"/>
              <a:ext cx="132" cy="121"/>
            </a:xfrm>
            <a:prstGeom prst="rect">
              <a:avLst/>
            </a:prstGeom>
            <a:solidFill>
              <a:srgbClr val="99660A"/>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61" name="Rectangle 27"/>
            <p:cNvSpPr>
              <a:spLocks noChangeArrowheads="1"/>
            </p:cNvSpPr>
            <p:nvPr/>
          </p:nvSpPr>
          <p:spPr bwMode="auto">
            <a:xfrm flipV="1">
              <a:off x="6657" y="3492"/>
              <a:ext cx="132" cy="121"/>
            </a:xfrm>
            <a:prstGeom prst="rect">
              <a:avLst/>
            </a:prstGeom>
            <a:solidFill>
              <a:srgbClr val="FFCC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1515" name="Group 72"/>
          <p:cNvGrpSpPr>
            <a:grpSpLocks/>
          </p:cNvGrpSpPr>
          <p:nvPr/>
        </p:nvGrpSpPr>
        <p:grpSpPr bwMode="auto">
          <a:xfrm>
            <a:off x="9351963" y="6203950"/>
            <a:ext cx="739775" cy="182563"/>
            <a:chOff x="6657" y="4103"/>
            <a:chExt cx="527" cy="121"/>
          </a:xfrm>
        </p:grpSpPr>
        <p:sp>
          <p:nvSpPr>
            <p:cNvPr id="21554" name="Rectangle 28"/>
            <p:cNvSpPr>
              <a:spLocks noChangeArrowheads="1"/>
            </p:cNvSpPr>
            <p:nvPr/>
          </p:nvSpPr>
          <p:spPr bwMode="auto">
            <a:xfrm flipV="1">
              <a:off x="6789" y="4103"/>
              <a:ext cx="131" cy="121"/>
            </a:xfrm>
            <a:prstGeom prst="rect">
              <a:avLst/>
            </a:prstGeom>
            <a:solidFill>
              <a:srgbClr val="99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55" name="Rectangle 29"/>
            <p:cNvSpPr>
              <a:spLocks noChangeArrowheads="1"/>
            </p:cNvSpPr>
            <p:nvPr/>
          </p:nvSpPr>
          <p:spPr bwMode="auto">
            <a:xfrm flipV="1">
              <a:off x="6920" y="4103"/>
              <a:ext cx="130" cy="121"/>
            </a:xfrm>
            <a:prstGeom prst="rect">
              <a:avLst/>
            </a:prstGeom>
            <a:solidFill>
              <a:srgbClr val="99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56" name="Rectangle 30"/>
            <p:cNvSpPr>
              <a:spLocks noChangeArrowheads="1"/>
            </p:cNvSpPr>
            <p:nvPr/>
          </p:nvSpPr>
          <p:spPr bwMode="auto">
            <a:xfrm flipV="1">
              <a:off x="7052" y="4103"/>
              <a:ext cx="132" cy="121"/>
            </a:xfrm>
            <a:prstGeom prst="rect">
              <a:avLst/>
            </a:prstGeom>
            <a:solidFill>
              <a:srgbClr val="0099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57" name="Rectangle 31"/>
            <p:cNvSpPr>
              <a:spLocks noChangeArrowheads="1"/>
            </p:cNvSpPr>
            <p:nvPr/>
          </p:nvSpPr>
          <p:spPr bwMode="auto">
            <a:xfrm flipV="1">
              <a:off x="6657" y="4103"/>
              <a:ext cx="132" cy="121"/>
            </a:xfrm>
            <a:prstGeom prst="rect">
              <a:avLst/>
            </a:prstGeom>
            <a:solidFill>
              <a:srgbClr val="CC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1516" name="Group 71"/>
          <p:cNvGrpSpPr>
            <a:grpSpLocks/>
          </p:cNvGrpSpPr>
          <p:nvPr/>
        </p:nvGrpSpPr>
        <p:grpSpPr bwMode="auto">
          <a:xfrm>
            <a:off x="9351963" y="6450013"/>
            <a:ext cx="739775" cy="182562"/>
            <a:chOff x="6657" y="4266"/>
            <a:chExt cx="527" cy="121"/>
          </a:xfrm>
        </p:grpSpPr>
        <p:sp>
          <p:nvSpPr>
            <p:cNvPr id="21550" name="Rectangle 32"/>
            <p:cNvSpPr>
              <a:spLocks noChangeArrowheads="1"/>
            </p:cNvSpPr>
            <p:nvPr/>
          </p:nvSpPr>
          <p:spPr bwMode="auto">
            <a:xfrm flipV="1">
              <a:off x="6789" y="4266"/>
              <a:ext cx="131" cy="121"/>
            </a:xfrm>
            <a:prstGeom prst="rect">
              <a:avLst/>
            </a:prstGeom>
            <a:solidFill>
              <a:srgbClr val="99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51" name="Rectangle 33"/>
            <p:cNvSpPr>
              <a:spLocks noChangeArrowheads="1"/>
            </p:cNvSpPr>
            <p:nvPr/>
          </p:nvSpPr>
          <p:spPr bwMode="auto">
            <a:xfrm flipV="1">
              <a:off x="6920" y="4266"/>
              <a:ext cx="130" cy="121"/>
            </a:xfrm>
            <a:prstGeom prst="rect">
              <a:avLst/>
            </a:prstGeom>
            <a:solidFill>
              <a:srgbClr val="0099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52" name="Rectangle 34"/>
            <p:cNvSpPr>
              <a:spLocks noChangeArrowheads="1"/>
            </p:cNvSpPr>
            <p:nvPr/>
          </p:nvSpPr>
          <p:spPr bwMode="auto">
            <a:xfrm flipV="1">
              <a:off x="7052" y="4266"/>
              <a:ext cx="132" cy="121"/>
            </a:xfrm>
            <a:prstGeom prst="rect">
              <a:avLst/>
            </a:prstGeom>
            <a:solidFill>
              <a:srgbClr val="0066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53" name="Rectangle 35"/>
            <p:cNvSpPr>
              <a:spLocks noChangeArrowheads="1"/>
            </p:cNvSpPr>
            <p:nvPr/>
          </p:nvSpPr>
          <p:spPr bwMode="auto">
            <a:xfrm flipV="1">
              <a:off x="6657" y="4266"/>
              <a:ext cx="132" cy="121"/>
            </a:xfrm>
            <a:prstGeom prst="rect">
              <a:avLst/>
            </a:prstGeom>
            <a:solidFill>
              <a:srgbClr val="CCFF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1517" name="Group 74"/>
          <p:cNvGrpSpPr>
            <a:grpSpLocks/>
          </p:cNvGrpSpPr>
          <p:nvPr/>
        </p:nvGrpSpPr>
        <p:grpSpPr bwMode="auto">
          <a:xfrm>
            <a:off x="9351963" y="5527675"/>
            <a:ext cx="739775" cy="182563"/>
            <a:chOff x="6657" y="3656"/>
            <a:chExt cx="527" cy="121"/>
          </a:xfrm>
        </p:grpSpPr>
        <p:sp>
          <p:nvSpPr>
            <p:cNvPr id="21546" name="Rectangle 36"/>
            <p:cNvSpPr>
              <a:spLocks noChangeArrowheads="1"/>
            </p:cNvSpPr>
            <p:nvPr/>
          </p:nvSpPr>
          <p:spPr bwMode="auto">
            <a:xfrm flipV="1">
              <a:off x="6657" y="3656"/>
              <a:ext cx="132" cy="121"/>
            </a:xfrm>
            <a:prstGeom prst="rect">
              <a:avLst/>
            </a:prstGeom>
            <a:solidFill>
              <a:srgbClr val="CC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47" name="Rectangle 37"/>
            <p:cNvSpPr>
              <a:spLocks noChangeArrowheads="1"/>
            </p:cNvSpPr>
            <p:nvPr/>
          </p:nvSpPr>
          <p:spPr bwMode="auto">
            <a:xfrm flipV="1">
              <a:off x="6789" y="3656"/>
              <a:ext cx="131" cy="121"/>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48" name="Rectangle 38"/>
            <p:cNvSpPr>
              <a:spLocks noChangeArrowheads="1"/>
            </p:cNvSpPr>
            <p:nvPr/>
          </p:nvSpPr>
          <p:spPr bwMode="auto">
            <a:xfrm flipV="1">
              <a:off x="6920" y="3656"/>
              <a:ext cx="130" cy="121"/>
            </a:xfrm>
            <a:prstGeom prst="rect">
              <a:avLst/>
            </a:prstGeom>
            <a:solidFill>
              <a:srgbClr val="9900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49" name="Rectangle 39"/>
            <p:cNvSpPr>
              <a:spLocks noChangeArrowheads="1"/>
            </p:cNvSpPr>
            <p:nvPr/>
          </p:nvSpPr>
          <p:spPr bwMode="auto">
            <a:xfrm flipV="1">
              <a:off x="7052" y="3656"/>
              <a:ext cx="132"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1518" name="Group 73"/>
          <p:cNvGrpSpPr>
            <a:grpSpLocks/>
          </p:cNvGrpSpPr>
          <p:nvPr/>
        </p:nvGrpSpPr>
        <p:grpSpPr bwMode="auto">
          <a:xfrm>
            <a:off x="9351963" y="5957888"/>
            <a:ext cx="739775" cy="182562"/>
            <a:chOff x="6657" y="3941"/>
            <a:chExt cx="527" cy="121"/>
          </a:xfrm>
        </p:grpSpPr>
        <p:sp>
          <p:nvSpPr>
            <p:cNvPr id="21542" name="Rectangle 40"/>
            <p:cNvSpPr>
              <a:spLocks noChangeArrowheads="1"/>
            </p:cNvSpPr>
            <p:nvPr/>
          </p:nvSpPr>
          <p:spPr bwMode="auto">
            <a:xfrm flipV="1">
              <a:off x="6789" y="3941"/>
              <a:ext cx="131" cy="121"/>
            </a:xfrm>
            <a:prstGeom prst="rect">
              <a:avLst/>
            </a:prstGeom>
            <a:solidFill>
              <a:srgbClr val="CCFF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43" name="Rectangle 41"/>
            <p:cNvSpPr>
              <a:spLocks noChangeArrowheads="1"/>
            </p:cNvSpPr>
            <p:nvPr/>
          </p:nvSpPr>
          <p:spPr bwMode="auto">
            <a:xfrm flipV="1">
              <a:off x="6920" y="3941"/>
              <a:ext cx="130" cy="121"/>
            </a:xfrm>
            <a:prstGeom prst="rect">
              <a:avLst/>
            </a:prstGeom>
            <a:solidFill>
              <a:srgbClr val="66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44" name="Rectangle 42"/>
            <p:cNvSpPr>
              <a:spLocks noChangeArrowheads="1"/>
            </p:cNvSpPr>
            <p:nvPr/>
          </p:nvSpPr>
          <p:spPr bwMode="auto">
            <a:xfrm flipV="1">
              <a:off x="7052" y="3941"/>
              <a:ext cx="132"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45" name="Rectangle 43"/>
            <p:cNvSpPr>
              <a:spLocks noChangeArrowheads="1"/>
            </p:cNvSpPr>
            <p:nvPr/>
          </p:nvSpPr>
          <p:spPr bwMode="auto">
            <a:xfrm flipV="1">
              <a:off x="6657" y="3941"/>
              <a:ext cx="132" cy="121"/>
            </a:xfrm>
            <a:prstGeom prst="rect">
              <a:avLst/>
            </a:prstGeom>
            <a:solidFill>
              <a:srgbClr val="CC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1519" name="Group 70"/>
          <p:cNvGrpSpPr>
            <a:grpSpLocks/>
          </p:cNvGrpSpPr>
          <p:nvPr/>
        </p:nvGrpSpPr>
        <p:grpSpPr bwMode="auto">
          <a:xfrm>
            <a:off x="9351963" y="6697663"/>
            <a:ext cx="739775" cy="182562"/>
            <a:chOff x="6657" y="4430"/>
            <a:chExt cx="527" cy="121"/>
          </a:xfrm>
        </p:grpSpPr>
        <p:sp>
          <p:nvSpPr>
            <p:cNvPr id="21538" name="Rectangle 44"/>
            <p:cNvSpPr>
              <a:spLocks noChangeArrowheads="1"/>
            </p:cNvSpPr>
            <p:nvPr/>
          </p:nvSpPr>
          <p:spPr bwMode="auto">
            <a:xfrm flipV="1">
              <a:off x="6789" y="4430"/>
              <a:ext cx="131" cy="121"/>
            </a:xfrm>
            <a:prstGeom prst="rect">
              <a:avLst/>
            </a:prstGeom>
            <a:solidFill>
              <a:schemeClr val="hlink"/>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39" name="Rectangle 45"/>
            <p:cNvSpPr>
              <a:spLocks noChangeArrowheads="1"/>
            </p:cNvSpPr>
            <p:nvPr/>
          </p:nvSpPr>
          <p:spPr bwMode="auto">
            <a:xfrm flipV="1">
              <a:off x="6920" y="4430"/>
              <a:ext cx="130" cy="121"/>
            </a:xfrm>
            <a:prstGeom prst="rect">
              <a:avLst/>
            </a:prstGeom>
            <a:solidFill>
              <a:srgbClr val="0066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40" name="Rectangle 46"/>
            <p:cNvSpPr>
              <a:spLocks noChangeArrowheads="1"/>
            </p:cNvSpPr>
            <p:nvPr/>
          </p:nvSpPr>
          <p:spPr bwMode="auto">
            <a:xfrm flipV="1">
              <a:off x="7052" y="4430"/>
              <a:ext cx="132"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41" name="Rectangle 47"/>
            <p:cNvSpPr>
              <a:spLocks noChangeArrowheads="1"/>
            </p:cNvSpPr>
            <p:nvPr/>
          </p:nvSpPr>
          <p:spPr bwMode="auto">
            <a:xfrm flipV="1">
              <a:off x="6657" y="4430"/>
              <a:ext cx="132" cy="121"/>
            </a:xfrm>
            <a:prstGeom prst="rect">
              <a:avLst/>
            </a:prstGeom>
            <a:solidFill>
              <a:srgbClr val="99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1520" name="Group 76"/>
          <p:cNvGrpSpPr>
            <a:grpSpLocks/>
          </p:cNvGrpSpPr>
          <p:nvPr/>
        </p:nvGrpSpPr>
        <p:grpSpPr bwMode="auto">
          <a:xfrm>
            <a:off x="9351963" y="5030788"/>
            <a:ext cx="739775" cy="185737"/>
            <a:chOff x="6657" y="3329"/>
            <a:chExt cx="527" cy="122"/>
          </a:xfrm>
        </p:grpSpPr>
        <p:sp>
          <p:nvSpPr>
            <p:cNvPr id="21534" name="Rectangle 48"/>
            <p:cNvSpPr>
              <a:spLocks noChangeArrowheads="1"/>
            </p:cNvSpPr>
            <p:nvPr/>
          </p:nvSpPr>
          <p:spPr bwMode="auto">
            <a:xfrm flipV="1">
              <a:off x="6789" y="3329"/>
              <a:ext cx="131" cy="122"/>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35" name="Rectangle 49"/>
            <p:cNvSpPr>
              <a:spLocks noChangeArrowheads="1"/>
            </p:cNvSpPr>
            <p:nvPr/>
          </p:nvSpPr>
          <p:spPr bwMode="auto">
            <a:xfrm flipV="1">
              <a:off x="6920" y="3329"/>
              <a:ext cx="130" cy="122"/>
            </a:xfrm>
            <a:prstGeom prst="rect">
              <a:avLst/>
            </a:prstGeom>
            <a:solidFill>
              <a:srgbClr val="99660A"/>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36" name="Rectangle 50"/>
            <p:cNvSpPr>
              <a:spLocks noChangeArrowheads="1"/>
            </p:cNvSpPr>
            <p:nvPr/>
          </p:nvSpPr>
          <p:spPr bwMode="auto">
            <a:xfrm flipV="1">
              <a:off x="7052" y="3329"/>
              <a:ext cx="132" cy="122"/>
            </a:xfrm>
            <a:prstGeom prst="rect">
              <a:avLst/>
            </a:prstGeom>
            <a:solidFill>
              <a:srgbClr val="9900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37" name="Rectangle 51"/>
            <p:cNvSpPr>
              <a:spLocks noChangeArrowheads="1"/>
            </p:cNvSpPr>
            <p:nvPr/>
          </p:nvSpPr>
          <p:spPr bwMode="auto">
            <a:xfrm flipV="1">
              <a:off x="6657" y="3329"/>
              <a:ext cx="132" cy="122"/>
            </a:xfrm>
            <a:prstGeom prst="rect">
              <a:avLst/>
            </a:prstGeom>
            <a:solidFill>
              <a:srgbClr val="FFCC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1521" name="Group 78"/>
          <p:cNvGrpSpPr>
            <a:grpSpLocks/>
          </p:cNvGrpSpPr>
          <p:nvPr/>
        </p:nvGrpSpPr>
        <p:grpSpPr bwMode="auto">
          <a:xfrm>
            <a:off x="9351963" y="4600575"/>
            <a:ext cx="739775" cy="182563"/>
            <a:chOff x="6657" y="3043"/>
            <a:chExt cx="527" cy="121"/>
          </a:xfrm>
        </p:grpSpPr>
        <p:sp>
          <p:nvSpPr>
            <p:cNvPr id="21530" name="Rectangle 52"/>
            <p:cNvSpPr>
              <a:spLocks noChangeArrowheads="1"/>
            </p:cNvSpPr>
            <p:nvPr/>
          </p:nvSpPr>
          <p:spPr bwMode="auto">
            <a:xfrm flipV="1">
              <a:off x="6920" y="3043"/>
              <a:ext cx="130" cy="121"/>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31"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32"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33" name="Rectangle 55"/>
            <p:cNvSpPr>
              <a:spLocks noChangeArrowheads="1"/>
            </p:cNvSpPr>
            <p:nvPr/>
          </p:nvSpPr>
          <p:spPr bwMode="auto">
            <a:xfrm flipV="1">
              <a:off x="6789" y="3043"/>
              <a:ext cx="131" cy="121"/>
            </a:xfrm>
            <a:prstGeom prst="rect">
              <a:avLst/>
            </a:prstGeom>
            <a:solidFill>
              <a:srgbClr val="66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1522" name="Group 77"/>
          <p:cNvGrpSpPr>
            <a:grpSpLocks/>
          </p:cNvGrpSpPr>
          <p:nvPr/>
        </p:nvGrpSpPr>
        <p:grpSpPr bwMode="auto">
          <a:xfrm>
            <a:off x="9351963" y="4354513"/>
            <a:ext cx="739775" cy="184150"/>
            <a:chOff x="6657" y="2881"/>
            <a:chExt cx="527" cy="121"/>
          </a:xfrm>
        </p:grpSpPr>
        <p:sp>
          <p:nvSpPr>
            <p:cNvPr id="21526" name="Rectangle 56"/>
            <p:cNvSpPr>
              <a:spLocks noChangeArrowheads="1"/>
            </p:cNvSpPr>
            <p:nvPr/>
          </p:nvSpPr>
          <p:spPr bwMode="auto">
            <a:xfrm flipV="1">
              <a:off x="6920" y="2881"/>
              <a:ext cx="130" cy="121"/>
            </a:xfrm>
            <a:prstGeom prst="rect">
              <a:avLst/>
            </a:prstGeom>
            <a:solidFill>
              <a:srgbClr val="B2B2B2"/>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27" name="Rectangle 57"/>
            <p:cNvSpPr>
              <a:spLocks noChangeArrowheads="1"/>
            </p:cNvSpPr>
            <p:nvPr/>
          </p:nvSpPr>
          <p:spPr bwMode="auto">
            <a:xfrm flipV="1">
              <a:off x="7052" y="2881"/>
              <a:ext cx="132" cy="121"/>
            </a:xfrm>
            <a:prstGeom prst="rect">
              <a:avLst/>
            </a:prstGeom>
            <a:solidFill>
              <a:srgbClr val="EAEAEA"/>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28" name="Rectangle 58"/>
            <p:cNvSpPr>
              <a:spLocks noChangeArrowheads="1"/>
            </p:cNvSpPr>
            <p:nvPr/>
          </p:nvSpPr>
          <p:spPr bwMode="auto">
            <a:xfrm flipV="1">
              <a:off x="6657" y="2881"/>
              <a:ext cx="132" cy="121"/>
            </a:xfrm>
            <a:prstGeom prst="rect">
              <a:avLst/>
            </a:prstGeom>
            <a:solidFill>
              <a:srgbClr val="9900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1529" name="Rectangle 59"/>
            <p:cNvSpPr>
              <a:spLocks noChangeArrowheads="1"/>
            </p:cNvSpPr>
            <p:nvPr/>
          </p:nvSpPr>
          <p:spPr bwMode="auto">
            <a:xfrm flipV="1">
              <a:off x="6789" y="2881"/>
              <a:ext cx="131"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sp>
        <p:nvSpPr>
          <p:cNvPr id="21523" name="Rectangle 62"/>
          <p:cNvSpPr>
            <a:spLocks noChangeArrowheads="1"/>
          </p:cNvSpPr>
          <p:nvPr/>
        </p:nvSpPr>
        <p:spPr bwMode="auto">
          <a:xfrm>
            <a:off x="9199563" y="2263775"/>
            <a:ext cx="1050925" cy="2654300"/>
          </a:xfrm>
          <a:prstGeom prst="rect">
            <a:avLst/>
          </a:prstGeom>
          <a:noFill/>
          <a:ln w="9525">
            <a:noFill/>
            <a:miter lim="800000"/>
            <a:headEnd/>
            <a:tailEnd/>
          </a:ln>
        </p:spPr>
        <p:txBody>
          <a:bodyPr lIns="80027" tIns="40016" rIns="80027" bIns="40016"/>
          <a:lstStyle/>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建议同一页面内不超过四种颜色，以下是９组配色方案，同一页面内只选择一组使用。</a:t>
            </a:r>
            <a:endParaRPr lang="en-US" altLang="zh-CN" sz="1100">
              <a:solidFill>
                <a:srgbClr val="FFFFFF"/>
              </a:solidFill>
              <a:latin typeface="华文细黑" pitchFamily="2" charset="-122"/>
              <a:ea typeface="华文细黑" pitchFamily="2" charset="-122"/>
            </a:endParaRPr>
          </a:p>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（仅供参考）</a:t>
            </a:r>
          </a:p>
          <a:p>
            <a:pPr defTabSz="800100">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1524" name="Rectangle 65"/>
          <p:cNvSpPr>
            <a:spLocks noChangeArrowheads="1"/>
          </p:cNvSpPr>
          <p:nvPr/>
        </p:nvSpPr>
        <p:spPr bwMode="auto">
          <a:xfrm>
            <a:off x="9199563" y="-61913"/>
            <a:ext cx="1050925" cy="838201"/>
          </a:xfrm>
          <a:prstGeom prst="rect">
            <a:avLst/>
          </a:prstGeom>
          <a:noFill/>
          <a:ln w="9525">
            <a:noFill/>
            <a:miter lim="800000"/>
            <a:headEnd/>
            <a:tailEnd/>
          </a:ln>
        </p:spPr>
        <p:txBody>
          <a:bodyPr lIns="80027" tIns="40016" rIns="80027" bIns="40016"/>
          <a:lstStyle/>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a:solidFill>
                  <a:srgbClr val="FFFFFF"/>
                </a:solidFill>
                <a:latin typeface="华文细黑" pitchFamily="2" charset="-122"/>
                <a:ea typeface="华文细黑" pitchFamily="2" charset="-122"/>
              </a:rPr>
              <a:t>.</a:t>
            </a:r>
          </a:p>
          <a:p>
            <a:pPr defTabSz="800100">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1525" name="Rectangle 68"/>
          <p:cNvSpPr>
            <a:spLocks noGrp="1" noChangeArrowheads="1"/>
          </p:cNvSpPr>
          <p:nvPr>
            <p:ph type="body" idx="1"/>
          </p:nvPr>
        </p:nvSpPr>
        <p:spPr bwMode="auto">
          <a:xfrm>
            <a:off x="652463" y="1643063"/>
            <a:ext cx="7929562" cy="4192587"/>
          </a:xfrm>
          <a:prstGeom prst="rect">
            <a:avLst/>
          </a:prstGeom>
          <a:noFill/>
          <a:ln w="9525">
            <a:noFill/>
            <a:miter lim="800000"/>
            <a:headEnd/>
            <a:tailEnd/>
          </a:ln>
        </p:spPr>
        <p:txBody>
          <a:bodyPr vert="horz" wrap="square" lIns="80058" tIns="40028" rIns="80058" bIns="4002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91702" r:id="rId1"/>
    <p:sldLayoutId id="2147491703" r:id="rId2"/>
    <p:sldLayoutId id="2147491704" r:id="rId3"/>
    <p:sldLayoutId id="2147491705" r:id="rId4"/>
    <p:sldLayoutId id="2147491706" r:id="rId5"/>
    <p:sldLayoutId id="2147491707" r:id="rId6"/>
    <p:sldLayoutId id="2147491708" r:id="rId7"/>
    <p:sldLayoutId id="2147491709" r:id="rId8"/>
    <p:sldLayoutId id="2147491710" r:id="rId9"/>
    <p:sldLayoutId id="2147491711" r:id="rId10"/>
    <p:sldLayoutId id="2147491712" r:id="rId11"/>
  </p:sldLayoutIdLst>
  <p:transition>
    <p:fade/>
  </p:transition>
  <p:hf sldNum="0" hdr="0" ftr="0"/>
  <p:txStyles>
    <p:titleStyle>
      <a:lvl1pPr algn="l" defTabSz="800100" rtl="0" eaLnBrk="0" fontAlgn="base" hangingPunct="0">
        <a:spcBef>
          <a:spcPct val="0"/>
        </a:spcBef>
        <a:spcAft>
          <a:spcPct val="0"/>
        </a:spcAft>
        <a:defRPr sz="2700">
          <a:solidFill>
            <a:srgbClr val="990000"/>
          </a:solidFill>
          <a:latin typeface="+mj-lt"/>
          <a:ea typeface="黑体" pitchFamily="2" charset="-122"/>
          <a:cs typeface="+mj-cs"/>
        </a:defRPr>
      </a:lvl1pPr>
      <a:lvl2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2pPr>
      <a:lvl3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3pPr>
      <a:lvl4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4pPr>
      <a:lvl5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5pPr>
      <a:lvl6pPr marL="457109" algn="l" defTabSz="801528" rtl="0" fontAlgn="base">
        <a:spcBef>
          <a:spcPct val="0"/>
        </a:spcBef>
        <a:spcAft>
          <a:spcPct val="0"/>
        </a:spcAft>
        <a:defRPr sz="2700">
          <a:solidFill>
            <a:srgbClr val="990000"/>
          </a:solidFill>
          <a:latin typeface="FrutigerNext LT Medium" pitchFamily="34" charset="0"/>
          <a:ea typeface="黑体" pitchFamily="2" charset="-122"/>
        </a:defRPr>
      </a:lvl6pPr>
      <a:lvl7pPr marL="914217" algn="l" defTabSz="801528" rtl="0" fontAlgn="base">
        <a:spcBef>
          <a:spcPct val="0"/>
        </a:spcBef>
        <a:spcAft>
          <a:spcPct val="0"/>
        </a:spcAft>
        <a:defRPr sz="2700">
          <a:solidFill>
            <a:srgbClr val="990000"/>
          </a:solidFill>
          <a:latin typeface="FrutigerNext LT Medium" pitchFamily="34" charset="0"/>
          <a:ea typeface="黑体" pitchFamily="2" charset="-122"/>
        </a:defRPr>
      </a:lvl7pPr>
      <a:lvl8pPr marL="1371326" algn="l" defTabSz="801528" rtl="0" fontAlgn="base">
        <a:spcBef>
          <a:spcPct val="0"/>
        </a:spcBef>
        <a:spcAft>
          <a:spcPct val="0"/>
        </a:spcAft>
        <a:defRPr sz="2700">
          <a:solidFill>
            <a:srgbClr val="990000"/>
          </a:solidFill>
          <a:latin typeface="FrutigerNext LT Medium" pitchFamily="34" charset="0"/>
          <a:ea typeface="黑体" pitchFamily="2" charset="-122"/>
        </a:defRPr>
      </a:lvl8pPr>
      <a:lvl9pPr marL="1828434" algn="l" defTabSz="801528" rtl="0" fontAlgn="base">
        <a:spcBef>
          <a:spcPct val="0"/>
        </a:spcBef>
        <a:spcAft>
          <a:spcPct val="0"/>
        </a:spcAft>
        <a:defRPr sz="2700">
          <a:solidFill>
            <a:srgbClr val="990000"/>
          </a:solidFill>
          <a:latin typeface="FrutigerNext LT Medium" pitchFamily="34" charset="0"/>
          <a:ea typeface="黑体" pitchFamily="2" charset="-122"/>
        </a:defRPr>
      </a:lvl9pPr>
    </p:titleStyle>
    <p:bodyStyle>
      <a:lvl1pPr marL="298450" indent="-298450" algn="l" defTabSz="800100"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mn-lt"/>
          <a:ea typeface="+mn-ea"/>
          <a:cs typeface="+mn-cs"/>
        </a:defRPr>
      </a:lvl1pPr>
      <a:lvl2pPr marL="650875" indent="-249238" algn="l" defTabSz="800100"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mn-lt"/>
          <a:ea typeface="+mn-ea"/>
        </a:defRPr>
      </a:lvl2pPr>
      <a:lvl3pPr marL="1001713" indent="-200025" algn="l" defTabSz="800100"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0100" rtl="0" eaLnBrk="0" fontAlgn="base" hangingPunct="0">
        <a:lnSpc>
          <a:spcPct val="140000"/>
        </a:lnSpc>
        <a:spcBef>
          <a:spcPct val="0"/>
        </a:spcBef>
        <a:spcAft>
          <a:spcPct val="0"/>
        </a:spcAft>
        <a:buChar char="–"/>
        <a:defRPr sz="1400">
          <a:solidFill>
            <a:schemeClr val="tx1"/>
          </a:solidFill>
          <a:latin typeface="+mj-lt"/>
          <a:ea typeface="+mn-ea"/>
        </a:defRPr>
      </a:lvl4pPr>
      <a:lvl5pPr marL="1801813" indent="-198438" algn="l" defTabSz="800100"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148"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256"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4365"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1474"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2" descr="7"/>
          <p:cNvPicPr>
            <a:picLocks noChangeAspect="1" noChangeArrowheads="1"/>
          </p:cNvPicPr>
          <p:nvPr/>
        </p:nvPicPr>
        <p:blipFill>
          <a:blip r:embed="rId13" cstate="print"/>
          <a:srcRect/>
          <a:stretch>
            <a:fillRect/>
          </a:stretch>
        </p:blipFill>
        <p:spPr bwMode="auto">
          <a:xfrm>
            <a:off x="0" y="6219825"/>
            <a:ext cx="9140825" cy="636588"/>
          </a:xfrm>
          <a:prstGeom prst="rect">
            <a:avLst/>
          </a:prstGeom>
          <a:noFill/>
          <a:ln w="9525">
            <a:noFill/>
            <a:miter lim="800000"/>
            <a:headEnd/>
            <a:tailEnd/>
          </a:ln>
        </p:spPr>
      </p:pic>
      <p:sp>
        <p:nvSpPr>
          <p:cNvPr id="6147" name="Text Box 3"/>
          <p:cNvSpPr txBox="1">
            <a:spLocks noChangeArrowheads="1"/>
          </p:cNvSpPr>
          <p:nvPr/>
        </p:nvSpPr>
        <p:spPr bwMode="auto">
          <a:xfrm>
            <a:off x="522288" y="6437313"/>
            <a:ext cx="2613025" cy="265112"/>
          </a:xfrm>
          <a:prstGeom prst="rect">
            <a:avLst/>
          </a:prstGeom>
          <a:noFill/>
          <a:ln>
            <a:noFill/>
          </a:ln>
          <a:extLst/>
        </p:spPr>
        <p:txBody>
          <a:bodyPr wrap="none" lIns="79755" tIns="39888" rIns="79755" bIns="39888">
            <a:spAutoFit/>
          </a:bodyPr>
          <a:lstStyle/>
          <a:p>
            <a:pPr defTabSz="801688"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pic>
        <p:nvPicPr>
          <p:cNvPr id="22532" name="Picture 4" descr="8"/>
          <p:cNvPicPr>
            <a:picLocks noChangeAspect="1" noChangeArrowheads="1"/>
          </p:cNvPicPr>
          <p:nvPr/>
        </p:nvPicPr>
        <p:blipFill>
          <a:blip r:embed="rId14" cstate="print"/>
          <a:srcRect/>
          <a:stretch>
            <a:fillRect/>
          </a:stretch>
        </p:blipFill>
        <p:spPr bwMode="auto">
          <a:xfrm>
            <a:off x="7507288" y="6397625"/>
            <a:ext cx="1309687" cy="311150"/>
          </a:xfrm>
          <a:prstGeom prst="rect">
            <a:avLst/>
          </a:prstGeom>
          <a:noFill/>
          <a:ln w="9525">
            <a:noFill/>
            <a:miter lim="800000"/>
            <a:headEnd/>
            <a:tailEnd/>
          </a:ln>
        </p:spPr>
      </p:pic>
      <p:sp>
        <p:nvSpPr>
          <p:cNvPr id="22533" name="Rectangle 5"/>
          <p:cNvSpPr>
            <a:spLocks noChangeArrowheads="1"/>
          </p:cNvSpPr>
          <p:nvPr/>
        </p:nvSpPr>
        <p:spPr bwMode="auto">
          <a:xfrm>
            <a:off x="6359525" y="6488113"/>
            <a:ext cx="2097088" cy="455612"/>
          </a:xfrm>
          <a:prstGeom prst="rect">
            <a:avLst/>
          </a:prstGeom>
          <a:noFill/>
          <a:ln w="9525">
            <a:noFill/>
            <a:miter lim="800000"/>
            <a:headEnd/>
            <a:tailEnd/>
          </a:ln>
        </p:spPr>
        <p:txBody>
          <a:bodyPr lIns="0" tIns="0" rIns="0" bIns="0"/>
          <a:lstStyle/>
          <a:p>
            <a:pPr eaLnBrk="0" hangingPunct="0">
              <a:lnSpc>
                <a:spcPct val="85000"/>
              </a:lnSpc>
              <a:defRPr/>
            </a:pPr>
            <a:r>
              <a:rPr lang="de-DE" altLang="zh-CN" sz="1200">
                <a:solidFill>
                  <a:srgbClr val="000000"/>
                </a:solidFill>
                <a:latin typeface="FrutigerNext LT Bold"/>
                <a:ea typeface="MS PGothic" pitchFamily="34" charset="-128"/>
              </a:rPr>
              <a:t>Page </a:t>
            </a:r>
            <a:fld id="{1E0FEBFA-A165-4557-A709-43803279CF57}" type="slidenum">
              <a:rPr lang="de-DE" altLang="zh-CN" sz="1200">
                <a:solidFill>
                  <a:srgbClr val="000000"/>
                </a:solidFill>
                <a:latin typeface="FrutigerNext LT Bold"/>
                <a:ea typeface="MS PGothic" pitchFamily="34" charset="-128"/>
              </a:rPr>
              <a:pPr eaLnBrk="0" hangingPunct="0">
                <a:lnSpc>
                  <a:spcPct val="85000"/>
                </a:lnSpc>
                <a:defRPr/>
              </a:pPr>
              <a:t>‹#›</a:t>
            </a:fld>
            <a:endParaRPr lang="en-GB" altLang="zh-CN" sz="1200">
              <a:solidFill>
                <a:srgbClr val="000000"/>
              </a:solidFill>
              <a:latin typeface="FrutigerNext LT Bold"/>
              <a:ea typeface="MS PGothic" pitchFamily="34" charset="-128"/>
            </a:endParaRPr>
          </a:p>
        </p:txBody>
      </p:sp>
      <p:sp>
        <p:nvSpPr>
          <p:cNvPr id="22534" name="Rectangle 7"/>
          <p:cNvSpPr>
            <a:spLocks noChangeArrowheads="1"/>
          </p:cNvSpPr>
          <p:nvPr/>
        </p:nvSpPr>
        <p:spPr bwMode="auto">
          <a:xfrm>
            <a:off x="3892550" y="6437313"/>
            <a:ext cx="1641475" cy="265112"/>
          </a:xfrm>
          <a:prstGeom prst="rect">
            <a:avLst/>
          </a:prstGeom>
          <a:noFill/>
          <a:ln w="9525" algn="ctr">
            <a:noFill/>
            <a:miter lim="800000"/>
            <a:headEnd/>
            <a:tailEnd/>
          </a:ln>
        </p:spPr>
        <p:txBody>
          <a:bodyPr wrap="none" lIns="79724" tIns="39864" rIns="79724" bIns="39864">
            <a:spAutoFit/>
          </a:bodyPr>
          <a:lstStyle/>
          <a:p>
            <a:pPr defTabSz="800100"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grpSp>
        <p:nvGrpSpPr>
          <p:cNvPr id="22535" name="Group 7"/>
          <p:cNvGrpSpPr>
            <a:grpSpLocks/>
          </p:cNvGrpSpPr>
          <p:nvPr/>
        </p:nvGrpSpPr>
        <p:grpSpPr bwMode="auto">
          <a:xfrm>
            <a:off x="4641850" y="5227638"/>
            <a:ext cx="4105275" cy="661987"/>
            <a:chOff x="155" y="8146"/>
            <a:chExt cx="3760" cy="607"/>
          </a:xfrm>
        </p:grpSpPr>
        <p:sp>
          <p:nvSpPr>
            <p:cNvPr id="22536" name="Freeform 8"/>
            <p:cNvSpPr>
              <a:spLocks noEditPoints="1"/>
            </p:cNvSpPr>
            <p:nvPr userDrawn="1"/>
          </p:nvSpPr>
          <p:spPr bwMode="auto">
            <a:xfrm>
              <a:off x="155" y="8178"/>
              <a:ext cx="340" cy="440"/>
            </a:xfrm>
            <a:custGeom>
              <a:avLst/>
              <a:gdLst>
                <a:gd name="T0" fmla="*/ 20224 w 170"/>
                <a:gd name="T1" fmla="*/ 1161 h 219"/>
                <a:gd name="T2" fmla="*/ 16768 w 170"/>
                <a:gd name="T3" fmla="*/ 0 h 219"/>
                <a:gd name="T4" fmla="*/ 10240 w 170"/>
                <a:gd name="T5" fmla="*/ 1676 h 219"/>
                <a:gd name="T6" fmla="*/ 7424 w 170"/>
                <a:gd name="T7" fmla="*/ 3103 h 219"/>
                <a:gd name="T8" fmla="*/ 6912 w 170"/>
                <a:gd name="T9" fmla="*/ 4276 h 219"/>
                <a:gd name="T10" fmla="*/ 7168 w 170"/>
                <a:gd name="T11" fmla="*/ 5052 h 219"/>
                <a:gd name="T12" fmla="*/ 7936 w 170"/>
                <a:gd name="T13" fmla="*/ 5573 h 219"/>
                <a:gd name="T14" fmla="*/ 9600 w 170"/>
                <a:gd name="T15" fmla="*/ 4923 h 219"/>
                <a:gd name="T16" fmla="*/ 11008 w 170"/>
                <a:gd name="T17" fmla="*/ 4276 h 219"/>
                <a:gd name="T18" fmla="*/ 10624 w 170"/>
                <a:gd name="T19" fmla="*/ 5052 h 219"/>
                <a:gd name="T20" fmla="*/ 7296 w 170"/>
                <a:gd name="T21" fmla="*/ 10255 h 219"/>
                <a:gd name="T22" fmla="*/ 3968 w 170"/>
                <a:gd name="T23" fmla="*/ 16407 h 219"/>
                <a:gd name="T24" fmla="*/ 896 w 170"/>
                <a:gd name="T25" fmla="*/ 23560 h 219"/>
                <a:gd name="T26" fmla="*/ 0 w 170"/>
                <a:gd name="T27" fmla="*/ 26548 h 219"/>
                <a:gd name="T28" fmla="*/ 384 w 170"/>
                <a:gd name="T29" fmla="*/ 27709 h 219"/>
                <a:gd name="T30" fmla="*/ 1536 w 170"/>
                <a:gd name="T31" fmla="*/ 28481 h 219"/>
                <a:gd name="T32" fmla="*/ 1664 w 170"/>
                <a:gd name="T33" fmla="*/ 28481 h 219"/>
                <a:gd name="T34" fmla="*/ 2688 w 170"/>
                <a:gd name="T35" fmla="*/ 27320 h 219"/>
                <a:gd name="T36" fmla="*/ 2816 w 170"/>
                <a:gd name="T37" fmla="*/ 26935 h 219"/>
                <a:gd name="T38" fmla="*/ 6784 w 170"/>
                <a:gd name="T39" fmla="*/ 27839 h 219"/>
                <a:gd name="T40" fmla="*/ 11904 w 170"/>
                <a:gd name="T41" fmla="*/ 26548 h 219"/>
                <a:gd name="T42" fmla="*/ 15872 w 170"/>
                <a:gd name="T43" fmla="*/ 22908 h 219"/>
                <a:gd name="T44" fmla="*/ 17536 w 170"/>
                <a:gd name="T45" fmla="*/ 17568 h 219"/>
                <a:gd name="T46" fmla="*/ 15872 w 170"/>
                <a:gd name="T47" fmla="*/ 13372 h 219"/>
                <a:gd name="T48" fmla="*/ 13824 w 170"/>
                <a:gd name="T49" fmla="*/ 11947 h 219"/>
                <a:gd name="T50" fmla="*/ 17792 w 170"/>
                <a:gd name="T51" fmla="*/ 9997 h 219"/>
                <a:gd name="T52" fmla="*/ 21760 w 170"/>
                <a:gd name="T53" fmla="*/ 4019 h 219"/>
                <a:gd name="T54" fmla="*/ 20224 w 170"/>
                <a:gd name="T55" fmla="*/ 1161 h 219"/>
                <a:gd name="T56" fmla="*/ 14720 w 170"/>
                <a:gd name="T57" fmla="*/ 16796 h 219"/>
                <a:gd name="T58" fmla="*/ 12672 w 170"/>
                <a:gd name="T59" fmla="*/ 22136 h 219"/>
                <a:gd name="T60" fmla="*/ 6400 w 170"/>
                <a:gd name="T61" fmla="*/ 25380 h 219"/>
                <a:gd name="T62" fmla="*/ 4224 w 170"/>
                <a:gd name="T63" fmla="*/ 24993 h 219"/>
                <a:gd name="T64" fmla="*/ 3584 w 170"/>
                <a:gd name="T65" fmla="*/ 24720 h 219"/>
                <a:gd name="T66" fmla="*/ 5504 w 170"/>
                <a:gd name="T67" fmla="*/ 19653 h 219"/>
                <a:gd name="T68" fmla="*/ 8704 w 170"/>
                <a:gd name="T69" fmla="*/ 13372 h 219"/>
                <a:gd name="T70" fmla="*/ 9472 w 170"/>
                <a:gd name="T71" fmla="*/ 13759 h 219"/>
                <a:gd name="T72" fmla="*/ 9856 w 170"/>
                <a:gd name="T73" fmla="*/ 13759 h 219"/>
                <a:gd name="T74" fmla="*/ 11264 w 170"/>
                <a:gd name="T75" fmla="*/ 13501 h 219"/>
                <a:gd name="T76" fmla="*/ 13312 w 170"/>
                <a:gd name="T77" fmla="*/ 14144 h 219"/>
                <a:gd name="T78" fmla="*/ 14720 w 170"/>
                <a:gd name="T79" fmla="*/ 16796 h 219"/>
                <a:gd name="T80" fmla="*/ 15872 w 170"/>
                <a:gd name="T81" fmla="*/ 8056 h 219"/>
                <a:gd name="T82" fmla="*/ 10496 w 170"/>
                <a:gd name="T83" fmla="*/ 10255 h 219"/>
                <a:gd name="T84" fmla="*/ 11776 w 170"/>
                <a:gd name="T85" fmla="*/ 8313 h 219"/>
                <a:gd name="T86" fmla="*/ 13056 w 170"/>
                <a:gd name="T87" fmla="*/ 6220 h 219"/>
                <a:gd name="T88" fmla="*/ 13824 w 170"/>
                <a:gd name="T89" fmla="*/ 5180 h 219"/>
                <a:gd name="T90" fmla="*/ 14592 w 170"/>
                <a:gd name="T91" fmla="*/ 3632 h 219"/>
                <a:gd name="T92" fmla="*/ 14464 w 170"/>
                <a:gd name="T93" fmla="*/ 3103 h 219"/>
                <a:gd name="T94" fmla="*/ 15616 w 170"/>
                <a:gd name="T95" fmla="*/ 2844 h 219"/>
                <a:gd name="T96" fmla="*/ 17024 w 170"/>
                <a:gd name="T97" fmla="*/ 2716 h 219"/>
                <a:gd name="T98" fmla="*/ 18432 w 170"/>
                <a:gd name="T99" fmla="*/ 2973 h 219"/>
                <a:gd name="T100" fmla="*/ 19200 w 170"/>
                <a:gd name="T101" fmla="*/ 4147 h 219"/>
                <a:gd name="T102" fmla="*/ 15872 w 170"/>
                <a:gd name="T103" fmla="*/ 8056 h 2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0" h="219">
                  <a:moveTo>
                    <a:pt x="158" y="9"/>
                  </a:moveTo>
                  <a:cubicBezTo>
                    <a:pt x="151" y="3"/>
                    <a:pt x="142" y="0"/>
                    <a:pt x="131" y="0"/>
                  </a:cubicBezTo>
                  <a:cubicBezTo>
                    <a:pt x="117" y="0"/>
                    <a:pt x="100" y="5"/>
                    <a:pt x="80" y="13"/>
                  </a:cubicBezTo>
                  <a:cubicBezTo>
                    <a:pt x="69" y="17"/>
                    <a:pt x="63" y="21"/>
                    <a:pt x="58" y="24"/>
                  </a:cubicBezTo>
                  <a:cubicBezTo>
                    <a:pt x="55" y="25"/>
                    <a:pt x="54" y="29"/>
                    <a:pt x="54" y="33"/>
                  </a:cubicBezTo>
                  <a:cubicBezTo>
                    <a:pt x="54" y="35"/>
                    <a:pt x="55" y="37"/>
                    <a:pt x="56" y="39"/>
                  </a:cubicBezTo>
                  <a:cubicBezTo>
                    <a:pt x="58" y="41"/>
                    <a:pt x="60" y="43"/>
                    <a:pt x="62" y="43"/>
                  </a:cubicBezTo>
                  <a:cubicBezTo>
                    <a:pt x="65" y="43"/>
                    <a:pt x="68" y="41"/>
                    <a:pt x="75" y="38"/>
                  </a:cubicBezTo>
                  <a:cubicBezTo>
                    <a:pt x="79" y="36"/>
                    <a:pt x="83" y="34"/>
                    <a:pt x="86" y="33"/>
                  </a:cubicBezTo>
                  <a:cubicBezTo>
                    <a:pt x="85" y="35"/>
                    <a:pt x="84" y="37"/>
                    <a:pt x="83" y="39"/>
                  </a:cubicBezTo>
                  <a:cubicBezTo>
                    <a:pt x="72" y="56"/>
                    <a:pt x="63" y="69"/>
                    <a:pt x="57" y="79"/>
                  </a:cubicBezTo>
                  <a:cubicBezTo>
                    <a:pt x="44" y="102"/>
                    <a:pt x="35" y="118"/>
                    <a:pt x="31" y="126"/>
                  </a:cubicBezTo>
                  <a:cubicBezTo>
                    <a:pt x="24" y="139"/>
                    <a:pt x="16" y="158"/>
                    <a:pt x="7" y="181"/>
                  </a:cubicBezTo>
                  <a:cubicBezTo>
                    <a:pt x="2" y="193"/>
                    <a:pt x="0" y="200"/>
                    <a:pt x="0" y="204"/>
                  </a:cubicBezTo>
                  <a:cubicBezTo>
                    <a:pt x="0" y="207"/>
                    <a:pt x="1" y="210"/>
                    <a:pt x="3" y="213"/>
                  </a:cubicBezTo>
                  <a:cubicBezTo>
                    <a:pt x="5" y="217"/>
                    <a:pt x="8" y="219"/>
                    <a:pt x="12" y="219"/>
                  </a:cubicBezTo>
                  <a:cubicBezTo>
                    <a:pt x="12" y="219"/>
                    <a:pt x="13" y="219"/>
                    <a:pt x="13" y="219"/>
                  </a:cubicBezTo>
                  <a:cubicBezTo>
                    <a:pt x="17" y="219"/>
                    <a:pt x="20" y="215"/>
                    <a:pt x="21" y="210"/>
                  </a:cubicBezTo>
                  <a:cubicBezTo>
                    <a:pt x="21" y="210"/>
                    <a:pt x="22" y="209"/>
                    <a:pt x="22" y="207"/>
                  </a:cubicBezTo>
                  <a:cubicBezTo>
                    <a:pt x="33" y="212"/>
                    <a:pt x="43" y="214"/>
                    <a:pt x="53" y="214"/>
                  </a:cubicBezTo>
                  <a:cubicBezTo>
                    <a:pt x="67" y="214"/>
                    <a:pt x="80" y="211"/>
                    <a:pt x="93" y="204"/>
                  </a:cubicBezTo>
                  <a:cubicBezTo>
                    <a:pt x="105" y="197"/>
                    <a:pt x="116" y="188"/>
                    <a:pt x="124" y="176"/>
                  </a:cubicBezTo>
                  <a:cubicBezTo>
                    <a:pt x="132" y="163"/>
                    <a:pt x="137" y="149"/>
                    <a:pt x="137" y="135"/>
                  </a:cubicBezTo>
                  <a:cubicBezTo>
                    <a:pt x="137" y="123"/>
                    <a:pt x="132" y="112"/>
                    <a:pt x="124" y="103"/>
                  </a:cubicBezTo>
                  <a:cubicBezTo>
                    <a:pt x="120" y="99"/>
                    <a:pt x="114" y="95"/>
                    <a:pt x="108" y="92"/>
                  </a:cubicBezTo>
                  <a:cubicBezTo>
                    <a:pt x="119" y="88"/>
                    <a:pt x="129" y="83"/>
                    <a:pt x="139" y="77"/>
                  </a:cubicBezTo>
                  <a:cubicBezTo>
                    <a:pt x="159" y="64"/>
                    <a:pt x="170" y="49"/>
                    <a:pt x="170" y="31"/>
                  </a:cubicBezTo>
                  <a:cubicBezTo>
                    <a:pt x="170" y="22"/>
                    <a:pt x="166" y="15"/>
                    <a:pt x="158" y="9"/>
                  </a:cubicBezTo>
                  <a:close/>
                  <a:moveTo>
                    <a:pt x="115" y="129"/>
                  </a:moveTo>
                  <a:cubicBezTo>
                    <a:pt x="115" y="142"/>
                    <a:pt x="110" y="156"/>
                    <a:pt x="99" y="170"/>
                  </a:cubicBezTo>
                  <a:cubicBezTo>
                    <a:pt x="87" y="187"/>
                    <a:pt x="70" y="195"/>
                    <a:pt x="50" y="195"/>
                  </a:cubicBezTo>
                  <a:cubicBezTo>
                    <a:pt x="43" y="195"/>
                    <a:pt x="37" y="194"/>
                    <a:pt x="33" y="192"/>
                  </a:cubicBezTo>
                  <a:cubicBezTo>
                    <a:pt x="32" y="192"/>
                    <a:pt x="30" y="191"/>
                    <a:pt x="28" y="190"/>
                  </a:cubicBezTo>
                  <a:cubicBezTo>
                    <a:pt x="33" y="175"/>
                    <a:pt x="38" y="162"/>
                    <a:pt x="43" y="151"/>
                  </a:cubicBezTo>
                  <a:cubicBezTo>
                    <a:pt x="52" y="131"/>
                    <a:pt x="60" y="115"/>
                    <a:pt x="68" y="103"/>
                  </a:cubicBezTo>
                  <a:cubicBezTo>
                    <a:pt x="69" y="105"/>
                    <a:pt x="71" y="106"/>
                    <a:pt x="74" y="106"/>
                  </a:cubicBezTo>
                  <a:cubicBezTo>
                    <a:pt x="75" y="106"/>
                    <a:pt x="76" y="106"/>
                    <a:pt x="77" y="106"/>
                  </a:cubicBezTo>
                  <a:cubicBezTo>
                    <a:pt x="82" y="105"/>
                    <a:pt x="86" y="104"/>
                    <a:pt x="88" y="104"/>
                  </a:cubicBezTo>
                  <a:cubicBezTo>
                    <a:pt x="94" y="104"/>
                    <a:pt x="99" y="106"/>
                    <a:pt x="104" y="109"/>
                  </a:cubicBezTo>
                  <a:cubicBezTo>
                    <a:pt x="112" y="114"/>
                    <a:pt x="115" y="120"/>
                    <a:pt x="115" y="129"/>
                  </a:cubicBezTo>
                  <a:close/>
                  <a:moveTo>
                    <a:pt x="124" y="62"/>
                  </a:moveTo>
                  <a:cubicBezTo>
                    <a:pt x="111" y="70"/>
                    <a:pt x="97" y="75"/>
                    <a:pt x="82" y="79"/>
                  </a:cubicBezTo>
                  <a:cubicBezTo>
                    <a:pt x="85" y="74"/>
                    <a:pt x="88" y="70"/>
                    <a:pt x="92" y="64"/>
                  </a:cubicBezTo>
                  <a:cubicBezTo>
                    <a:pt x="98" y="56"/>
                    <a:pt x="101" y="51"/>
                    <a:pt x="102" y="48"/>
                  </a:cubicBezTo>
                  <a:cubicBezTo>
                    <a:pt x="105" y="44"/>
                    <a:pt x="107" y="41"/>
                    <a:pt x="108" y="40"/>
                  </a:cubicBezTo>
                  <a:cubicBezTo>
                    <a:pt x="111" y="35"/>
                    <a:pt x="113" y="31"/>
                    <a:pt x="114" y="28"/>
                  </a:cubicBezTo>
                  <a:cubicBezTo>
                    <a:pt x="114" y="26"/>
                    <a:pt x="113" y="25"/>
                    <a:pt x="113" y="24"/>
                  </a:cubicBezTo>
                  <a:cubicBezTo>
                    <a:pt x="116" y="23"/>
                    <a:pt x="119" y="22"/>
                    <a:pt x="122" y="22"/>
                  </a:cubicBezTo>
                  <a:cubicBezTo>
                    <a:pt x="126" y="21"/>
                    <a:pt x="129" y="21"/>
                    <a:pt x="133" y="21"/>
                  </a:cubicBezTo>
                  <a:cubicBezTo>
                    <a:pt x="138" y="21"/>
                    <a:pt x="141" y="22"/>
                    <a:pt x="144" y="23"/>
                  </a:cubicBezTo>
                  <a:cubicBezTo>
                    <a:pt x="148" y="26"/>
                    <a:pt x="150" y="28"/>
                    <a:pt x="150" y="32"/>
                  </a:cubicBezTo>
                  <a:cubicBezTo>
                    <a:pt x="150" y="41"/>
                    <a:pt x="142" y="51"/>
                    <a:pt x="124" y="62"/>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37" name="Freeform 9"/>
            <p:cNvSpPr>
              <a:spLocks noEditPoints="1"/>
            </p:cNvSpPr>
            <p:nvPr userDrawn="1"/>
          </p:nvSpPr>
          <p:spPr bwMode="auto">
            <a:xfrm>
              <a:off x="427" y="8407"/>
              <a:ext cx="164" cy="179"/>
            </a:xfrm>
            <a:custGeom>
              <a:avLst/>
              <a:gdLst>
                <a:gd name="T0" fmla="*/ 10240 w 82"/>
                <a:gd name="T1" fmla="*/ 5565 h 89"/>
                <a:gd name="T2" fmla="*/ 9728 w 82"/>
                <a:gd name="T3" fmla="*/ 5304 h 89"/>
                <a:gd name="T4" fmla="*/ 8576 w 82"/>
                <a:gd name="T5" fmla="*/ 6020 h 89"/>
                <a:gd name="T6" fmla="*/ 3712 w 82"/>
                <a:gd name="T7" fmla="*/ 9477 h 89"/>
                <a:gd name="T8" fmla="*/ 2560 w 82"/>
                <a:gd name="T9" fmla="*/ 8948 h 89"/>
                <a:gd name="T10" fmla="*/ 2432 w 82"/>
                <a:gd name="T11" fmla="*/ 8397 h 89"/>
                <a:gd name="T12" fmla="*/ 2432 w 82"/>
                <a:gd name="T13" fmla="*/ 8264 h 89"/>
                <a:gd name="T14" fmla="*/ 7680 w 82"/>
                <a:gd name="T15" fmla="*/ 4109 h 89"/>
                <a:gd name="T16" fmla="*/ 8576 w 82"/>
                <a:gd name="T17" fmla="*/ 1585 h 89"/>
                <a:gd name="T18" fmla="*/ 8064 w 82"/>
                <a:gd name="T19" fmla="*/ 392 h 89"/>
                <a:gd name="T20" fmla="*/ 7040 w 82"/>
                <a:gd name="T21" fmla="*/ 0 h 89"/>
                <a:gd name="T22" fmla="*/ 2816 w 82"/>
                <a:gd name="T23" fmla="*/ 2504 h 89"/>
                <a:gd name="T24" fmla="*/ 0 w 82"/>
                <a:gd name="T25" fmla="*/ 8785 h 89"/>
                <a:gd name="T26" fmla="*/ 512 w 82"/>
                <a:gd name="T27" fmla="*/ 10796 h 89"/>
                <a:gd name="T28" fmla="*/ 2816 w 82"/>
                <a:gd name="T29" fmla="*/ 11844 h 89"/>
                <a:gd name="T30" fmla="*/ 2816 w 82"/>
                <a:gd name="T31" fmla="*/ 11844 h 89"/>
                <a:gd name="T32" fmla="*/ 5760 w 82"/>
                <a:gd name="T33" fmla="*/ 10933 h 89"/>
                <a:gd name="T34" fmla="*/ 8704 w 82"/>
                <a:gd name="T35" fmla="*/ 8785 h 89"/>
                <a:gd name="T36" fmla="*/ 10496 w 82"/>
                <a:gd name="T37" fmla="*/ 6148 h 89"/>
                <a:gd name="T38" fmla="*/ 10240 w 82"/>
                <a:gd name="T39" fmla="*/ 5565 h 89"/>
                <a:gd name="T40" fmla="*/ 5248 w 82"/>
                <a:gd name="T41" fmla="*/ 3188 h 89"/>
                <a:gd name="T42" fmla="*/ 6272 w 82"/>
                <a:gd name="T43" fmla="*/ 2504 h 89"/>
                <a:gd name="T44" fmla="*/ 6272 w 82"/>
                <a:gd name="T45" fmla="*/ 2504 h 89"/>
                <a:gd name="T46" fmla="*/ 6272 w 82"/>
                <a:gd name="T47" fmla="*/ 2504 h 89"/>
                <a:gd name="T48" fmla="*/ 6272 w 82"/>
                <a:gd name="T49" fmla="*/ 2637 h 89"/>
                <a:gd name="T50" fmla="*/ 6144 w 82"/>
                <a:gd name="T51" fmla="*/ 3188 h 89"/>
                <a:gd name="T52" fmla="*/ 4224 w 82"/>
                <a:gd name="T53" fmla="*/ 5304 h 89"/>
                <a:gd name="T54" fmla="*/ 3072 w 82"/>
                <a:gd name="T55" fmla="*/ 6020 h 89"/>
                <a:gd name="T56" fmla="*/ 5248 w 82"/>
                <a:gd name="T57" fmla="*/ 3188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2" h="89">
                  <a:moveTo>
                    <a:pt x="80" y="42"/>
                  </a:moveTo>
                  <a:cubicBezTo>
                    <a:pt x="79" y="41"/>
                    <a:pt x="77" y="40"/>
                    <a:pt x="76" y="40"/>
                  </a:cubicBezTo>
                  <a:cubicBezTo>
                    <a:pt x="72" y="40"/>
                    <a:pt x="70" y="42"/>
                    <a:pt x="67" y="45"/>
                  </a:cubicBezTo>
                  <a:cubicBezTo>
                    <a:pt x="52" y="63"/>
                    <a:pt x="39" y="71"/>
                    <a:pt x="29" y="71"/>
                  </a:cubicBezTo>
                  <a:cubicBezTo>
                    <a:pt x="24" y="71"/>
                    <a:pt x="22" y="69"/>
                    <a:pt x="20" y="67"/>
                  </a:cubicBezTo>
                  <a:cubicBezTo>
                    <a:pt x="19" y="66"/>
                    <a:pt x="19" y="64"/>
                    <a:pt x="19" y="63"/>
                  </a:cubicBezTo>
                  <a:cubicBezTo>
                    <a:pt x="19" y="62"/>
                    <a:pt x="19" y="62"/>
                    <a:pt x="19" y="62"/>
                  </a:cubicBezTo>
                  <a:cubicBezTo>
                    <a:pt x="37" y="56"/>
                    <a:pt x="51" y="46"/>
                    <a:pt x="60" y="31"/>
                  </a:cubicBezTo>
                  <a:cubicBezTo>
                    <a:pt x="65" y="24"/>
                    <a:pt x="67" y="18"/>
                    <a:pt x="67" y="12"/>
                  </a:cubicBezTo>
                  <a:cubicBezTo>
                    <a:pt x="67" y="9"/>
                    <a:pt x="66" y="5"/>
                    <a:pt x="63" y="3"/>
                  </a:cubicBezTo>
                  <a:cubicBezTo>
                    <a:pt x="60" y="1"/>
                    <a:pt x="58" y="0"/>
                    <a:pt x="55" y="0"/>
                  </a:cubicBezTo>
                  <a:cubicBezTo>
                    <a:pt x="45" y="0"/>
                    <a:pt x="34" y="7"/>
                    <a:pt x="22" y="19"/>
                  </a:cubicBezTo>
                  <a:cubicBezTo>
                    <a:pt x="8" y="34"/>
                    <a:pt x="0" y="50"/>
                    <a:pt x="0" y="66"/>
                  </a:cubicBezTo>
                  <a:cubicBezTo>
                    <a:pt x="0" y="72"/>
                    <a:pt x="1" y="77"/>
                    <a:pt x="4" y="81"/>
                  </a:cubicBezTo>
                  <a:cubicBezTo>
                    <a:pt x="9" y="86"/>
                    <a:pt x="15" y="89"/>
                    <a:pt x="22" y="89"/>
                  </a:cubicBezTo>
                  <a:cubicBezTo>
                    <a:pt x="22" y="89"/>
                    <a:pt x="22" y="89"/>
                    <a:pt x="22" y="89"/>
                  </a:cubicBezTo>
                  <a:cubicBezTo>
                    <a:pt x="30" y="89"/>
                    <a:pt x="37" y="87"/>
                    <a:pt x="45" y="82"/>
                  </a:cubicBezTo>
                  <a:cubicBezTo>
                    <a:pt x="53" y="78"/>
                    <a:pt x="61" y="72"/>
                    <a:pt x="68" y="66"/>
                  </a:cubicBezTo>
                  <a:cubicBezTo>
                    <a:pt x="76" y="57"/>
                    <a:pt x="81" y="51"/>
                    <a:pt x="82" y="46"/>
                  </a:cubicBezTo>
                  <a:cubicBezTo>
                    <a:pt x="82" y="45"/>
                    <a:pt x="81" y="43"/>
                    <a:pt x="80" y="42"/>
                  </a:cubicBezTo>
                  <a:close/>
                  <a:moveTo>
                    <a:pt x="41" y="24"/>
                  </a:moveTo>
                  <a:cubicBezTo>
                    <a:pt x="45" y="21"/>
                    <a:pt x="48" y="19"/>
                    <a:pt x="49" y="19"/>
                  </a:cubicBezTo>
                  <a:cubicBezTo>
                    <a:pt x="49" y="19"/>
                    <a:pt x="49" y="19"/>
                    <a:pt x="49" y="19"/>
                  </a:cubicBezTo>
                  <a:cubicBezTo>
                    <a:pt x="49" y="19"/>
                    <a:pt x="49" y="19"/>
                    <a:pt x="49" y="19"/>
                  </a:cubicBezTo>
                  <a:cubicBezTo>
                    <a:pt x="49" y="19"/>
                    <a:pt x="49" y="20"/>
                    <a:pt x="49" y="20"/>
                  </a:cubicBezTo>
                  <a:cubicBezTo>
                    <a:pt x="49" y="21"/>
                    <a:pt x="49" y="22"/>
                    <a:pt x="48" y="24"/>
                  </a:cubicBezTo>
                  <a:cubicBezTo>
                    <a:pt x="44" y="30"/>
                    <a:pt x="39" y="36"/>
                    <a:pt x="33" y="40"/>
                  </a:cubicBezTo>
                  <a:cubicBezTo>
                    <a:pt x="31" y="42"/>
                    <a:pt x="28" y="44"/>
                    <a:pt x="24" y="45"/>
                  </a:cubicBezTo>
                  <a:cubicBezTo>
                    <a:pt x="29" y="36"/>
                    <a:pt x="34" y="29"/>
                    <a:pt x="41" y="24"/>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38" name="Freeform 10"/>
            <p:cNvSpPr>
              <a:spLocks noEditPoints="1"/>
            </p:cNvSpPr>
            <p:nvPr userDrawn="1"/>
          </p:nvSpPr>
          <p:spPr bwMode="auto">
            <a:xfrm>
              <a:off x="517" y="8412"/>
              <a:ext cx="265" cy="341"/>
            </a:xfrm>
            <a:custGeom>
              <a:avLst/>
              <a:gdLst>
                <a:gd name="T0" fmla="*/ 16768 w 132"/>
                <a:gd name="T1" fmla="*/ 4293 h 170"/>
                <a:gd name="T2" fmla="*/ 16128 w 132"/>
                <a:gd name="T3" fmla="*/ 4028 h 170"/>
                <a:gd name="T4" fmla="*/ 15232 w 132"/>
                <a:gd name="T5" fmla="*/ 4940 h 170"/>
                <a:gd name="T6" fmla="*/ 13312 w 132"/>
                <a:gd name="T7" fmla="*/ 7303 h 170"/>
                <a:gd name="T8" fmla="*/ 12160 w 132"/>
                <a:gd name="T9" fmla="*/ 8352 h 170"/>
                <a:gd name="T10" fmla="*/ 13440 w 132"/>
                <a:gd name="T11" fmla="*/ 5745 h 170"/>
                <a:gd name="T12" fmla="*/ 14976 w 132"/>
                <a:gd name="T13" fmla="*/ 2864 h 170"/>
                <a:gd name="T14" fmla="*/ 15744 w 132"/>
                <a:gd name="T15" fmla="*/ 1035 h 170"/>
                <a:gd name="T16" fmla="*/ 15488 w 132"/>
                <a:gd name="T17" fmla="*/ 257 h 170"/>
                <a:gd name="T18" fmla="*/ 14720 w 132"/>
                <a:gd name="T19" fmla="*/ 0 h 170"/>
                <a:gd name="T20" fmla="*/ 13568 w 132"/>
                <a:gd name="T21" fmla="*/ 644 h 170"/>
                <a:gd name="T22" fmla="*/ 12288 w 132"/>
                <a:gd name="T23" fmla="*/ 2204 h 170"/>
                <a:gd name="T24" fmla="*/ 11008 w 132"/>
                <a:gd name="T25" fmla="*/ 3899 h 170"/>
                <a:gd name="T26" fmla="*/ 9216 w 132"/>
                <a:gd name="T27" fmla="*/ 6004 h 170"/>
                <a:gd name="T28" fmla="*/ 6784 w 132"/>
                <a:gd name="T29" fmla="*/ 7821 h 170"/>
                <a:gd name="T30" fmla="*/ 6784 w 132"/>
                <a:gd name="T31" fmla="*/ 7821 h 170"/>
                <a:gd name="T32" fmla="*/ 6784 w 132"/>
                <a:gd name="T33" fmla="*/ 7821 h 170"/>
                <a:gd name="T34" fmla="*/ 7680 w 132"/>
                <a:gd name="T35" fmla="*/ 6004 h 170"/>
                <a:gd name="T36" fmla="*/ 9472 w 132"/>
                <a:gd name="T37" fmla="*/ 3641 h 170"/>
                <a:gd name="T38" fmla="*/ 10624 w 132"/>
                <a:gd name="T39" fmla="*/ 2333 h 170"/>
                <a:gd name="T40" fmla="*/ 10880 w 132"/>
                <a:gd name="T41" fmla="*/ 1428 h 170"/>
                <a:gd name="T42" fmla="*/ 10624 w 132"/>
                <a:gd name="T43" fmla="*/ 776 h 170"/>
                <a:gd name="T44" fmla="*/ 9856 w 132"/>
                <a:gd name="T45" fmla="*/ 387 h 170"/>
                <a:gd name="T46" fmla="*/ 8320 w 132"/>
                <a:gd name="T47" fmla="*/ 1292 h 170"/>
                <a:gd name="T48" fmla="*/ 6400 w 132"/>
                <a:gd name="T49" fmla="*/ 3771 h 170"/>
                <a:gd name="T50" fmla="*/ 4096 w 132"/>
                <a:gd name="T51" fmla="*/ 9129 h 170"/>
                <a:gd name="T52" fmla="*/ 4352 w 132"/>
                <a:gd name="T53" fmla="*/ 10168 h 170"/>
                <a:gd name="T54" fmla="*/ 5632 w 132"/>
                <a:gd name="T55" fmla="*/ 10816 h 170"/>
                <a:gd name="T56" fmla="*/ 8832 w 132"/>
                <a:gd name="T57" fmla="*/ 8868 h 170"/>
                <a:gd name="T58" fmla="*/ 9856 w 132"/>
                <a:gd name="T59" fmla="*/ 7821 h 170"/>
                <a:gd name="T60" fmla="*/ 9600 w 132"/>
                <a:gd name="T61" fmla="*/ 8481 h 170"/>
                <a:gd name="T62" fmla="*/ 8704 w 132"/>
                <a:gd name="T63" fmla="*/ 10557 h 170"/>
                <a:gd name="T64" fmla="*/ 7296 w 132"/>
                <a:gd name="T65" fmla="*/ 11395 h 170"/>
                <a:gd name="T66" fmla="*/ 3968 w 132"/>
                <a:gd name="T67" fmla="*/ 13472 h 170"/>
                <a:gd name="T68" fmla="*/ 0 w 132"/>
                <a:gd name="T69" fmla="*/ 19489 h 170"/>
                <a:gd name="T70" fmla="*/ 640 w 132"/>
                <a:gd name="T71" fmla="*/ 21308 h 170"/>
                <a:gd name="T72" fmla="*/ 2560 w 132"/>
                <a:gd name="T73" fmla="*/ 22209 h 170"/>
                <a:gd name="T74" fmla="*/ 2560 w 132"/>
                <a:gd name="T75" fmla="*/ 22209 h 170"/>
                <a:gd name="T76" fmla="*/ 7936 w 132"/>
                <a:gd name="T77" fmla="*/ 17660 h 170"/>
                <a:gd name="T78" fmla="*/ 10624 w 132"/>
                <a:gd name="T79" fmla="*/ 11785 h 170"/>
                <a:gd name="T80" fmla="*/ 15360 w 132"/>
                <a:gd name="T81" fmla="*/ 7951 h 170"/>
                <a:gd name="T82" fmla="*/ 16896 w 132"/>
                <a:gd name="T83" fmla="*/ 4812 h 170"/>
                <a:gd name="T84" fmla="*/ 16768 w 132"/>
                <a:gd name="T85" fmla="*/ 4293 h 170"/>
                <a:gd name="T86" fmla="*/ 7168 w 132"/>
                <a:gd name="T87" fmla="*/ 13728 h 170"/>
                <a:gd name="T88" fmla="*/ 7040 w 132"/>
                <a:gd name="T89" fmla="*/ 14001 h 170"/>
                <a:gd name="T90" fmla="*/ 5632 w 132"/>
                <a:gd name="T91" fmla="*/ 17140 h 170"/>
                <a:gd name="T92" fmla="*/ 3072 w 132"/>
                <a:gd name="T93" fmla="*/ 19748 h 170"/>
                <a:gd name="T94" fmla="*/ 2560 w 132"/>
                <a:gd name="T95" fmla="*/ 19489 h 170"/>
                <a:gd name="T96" fmla="*/ 2432 w 132"/>
                <a:gd name="T97" fmla="*/ 19216 h 170"/>
                <a:gd name="T98" fmla="*/ 4352 w 132"/>
                <a:gd name="T99" fmla="*/ 15949 h 170"/>
                <a:gd name="T100" fmla="*/ 7168 w 132"/>
                <a:gd name="T101" fmla="*/ 13728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170">
                  <a:moveTo>
                    <a:pt x="131" y="33"/>
                  </a:moveTo>
                  <a:cubicBezTo>
                    <a:pt x="130" y="32"/>
                    <a:pt x="128" y="31"/>
                    <a:pt x="126" y="31"/>
                  </a:cubicBezTo>
                  <a:cubicBezTo>
                    <a:pt x="123" y="31"/>
                    <a:pt x="121" y="34"/>
                    <a:pt x="119" y="38"/>
                  </a:cubicBezTo>
                  <a:cubicBezTo>
                    <a:pt x="117" y="41"/>
                    <a:pt x="112" y="48"/>
                    <a:pt x="104" y="56"/>
                  </a:cubicBezTo>
                  <a:cubicBezTo>
                    <a:pt x="101" y="59"/>
                    <a:pt x="98" y="61"/>
                    <a:pt x="95" y="64"/>
                  </a:cubicBezTo>
                  <a:cubicBezTo>
                    <a:pt x="98" y="57"/>
                    <a:pt x="101" y="51"/>
                    <a:pt x="105" y="44"/>
                  </a:cubicBezTo>
                  <a:cubicBezTo>
                    <a:pt x="109" y="37"/>
                    <a:pt x="113" y="30"/>
                    <a:pt x="117" y="22"/>
                  </a:cubicBezTo>
                  <a:cubicBezTo>
                    <a:pt x="121" y="16"/>
                    <a:pt x="123" y="12"/>
                    <a:pt x="123" y="8"/>
                  </a:cubicBezTo>
                  <a:cubicBezTo>
                    <a:pt x="123" y="6"/>
                    <a:pt x="122" y="4"/>
                    <a:pt x="121" y="2"/>
                  </a:cubicBezTo>
                  <a:cubicBezTo>
                    <a:pt x="119" y="1"/>
                    <a:pt x="117" y="0"/>
                    <a:pt x="115" y="0"/>
                  </a:cubicBezTo>
                  <a:cubicBezTo>
                    <a:pt x="111" y="0"/>
                    <a:pt x="108" y="2"/>
                    <a:pt x="106" y="5"/>
                  </a:cubicBezTo>
                  <a:cubicBezTo>
                    <a:pt x="104" y="7"/>
                    <a:pt x="101" y="11"/>
                    <a:pt x="96" y="17"/>
                  </a:cubicBezTo>
                  <a:cubicBezTo>
                    <a:pt x="90" y="25"/>
                    <a:pt x="87" y="30"/>
                    <a:pt x="86" y="30"/>
                  </a:cubicBezTo>
                  <a:cubicBezTo>
                    <a:pt x="83" y="35"/>
                    <a:pt x="78" y="40"/>
                    <a:pt x="72" y="46"/>
                  </a:cubicBezTo>
                  <a:cubicBezTo>
                    <a:pt x="62" y="56"/>
                    <a:pt x="55" y="61"/>
                    <a:pt x="53" y="60"/>
                  </a:cubicBezTo>
                  <a:cubicBezTo>
                    <a:pt x="53" y="60"/>
                    <a:pt x="53" y="60"/>
                    <a:pt x="53" y="60"/>
                  </a:cubicBezTo>
                  <a:cubicBezTo>
                    <a:pt x="53" y="60"/>
                    <a:pt x="53" y="60"/>
                    <a:pt x="53" y="60"/>
                  </a:cubicBezTo>
                  <a:cubicBezTo>
                    <a:pt x="53" y="58"/>
                    <a:pt x="55" y="53"/>
                    <a:pt x="60" y="46"/>
                  </a:cubicBezTo>
                  <a:cubicBezTo>
                    <a:pt x="64" y="39"/>
                    <a:pt x="69" y="34"/>
                    <a:pt x="74" y="28"/>
                  </a:cubicBezTo>
                  <a:cubicBezTo>
                    <a:pt x="79" y="23"/>
                    <a:pt x="82" y="20"/>
                    <a:pt x="83" y="18"/>
                  </a:cubicBezTo>
                  <a:cubicBezTo>
                    <a:pt x="84" y="16"/>
                    <a:pt x="85" y="14"/>
                    <a:pt x="85" y="11"/>
                  </a:cubicBezTo>
                  <a:cubicBezTo>
                    <a:pt x="85" y="9"/>
                    <a:pt x="84" y="7"/>
                    <a:pt x="83" y="6"/>
                  </a:cubicBezTo>
                  <a:cubicBezTo>
                    <a:pt x="82" y="5"/>
                    <a:pt x="80" y="3"/>
                    <a:pt x="77" y="3"/>
                  </a:cubicBezTo>
                  <a:cubicBezTo>
                    <a:pt x="73" y="4"/>
                    <a:pt x="70" y="6"/>
                    <a:pt x="65" y="10"/>
                  </a:cubicBezTo>
                  <a:cubicBezTo>
                    <a:pt x="61" y="15"/>
                    <a:pt x="56" y="21"/>
                    <a:pt x="50" y="29"/>
                  </a:cubicBezTo>
                  <a:cubicBezTo>
                    <a:pt x="38" y="46"/>
                    <a:pt x="32" y="59"/>
                    <a:pt x="32" y="70"/>
                  </a:cubicBezTo>
                  <a:cubicBezTo>
                    <a:pt x="32" y="73"/>
                    <a:pt x="32" y="76"/>
                    <a:pt x="34" y="78"/>
                  </a:cubicBezTo>
                  <a:cubicBezTo>
                    <a:pt x="36" y="81"/>
                    <a:pt x="40" y="83"/>
                    <a:pt x="44" y="83"/>
                  </a:cubicBezTo>
                  <a:cubicBezTo>
                    <a:pt x="51" y="83"/>
                    <a:pt x="59" y="78"/>
                    <a:pt x="69" y="68"/>
                  </a:cubicBezTo>
                  <a:cubicBezTo>
                    <a:pt x="71" y="66"/>
                    <a:pt x="74" y="64"/>
                    <a:pt x="77" y="60"/>
                  </a:cubicBezTo>
                  <a:cubicBezTo>
                    <a:pt x="76" y="62"/>
                    <a:pt x="76" y="63"/>
                    <a:pt x="75" y="65"/>
                  </a:cubicBezTo>
                  <a:cubicBezTo>
                    <a:pt x="72" y="71"/>
                    <a:pt x="69" y="76"/>
                    <a:pt x="68" y="81"/>
                  </a:cubicBezTo>
                  <a:cubicBezTo>
                    <a:pt x="65" y="82"/>
                    <a:pt x="62" y="84"/>
                    <a:pt x="57" y="87"/>
                  </a:cubicBezTo>
                  <a:cubicBezTo>
                    <a:pt x="46" y="93"/>
                    <a:pt x="37" y="99"/>
                    <a:pt x="31" y="103"/>
                  </a:cubicBezTo>
                  <a:cubicBezTo>
                    <a:pt x="11" y="118"/>
                    <a:pt x="0" y="133"/>
                    <a:pt x="0" y="149"/>
                  </a:cubicBezTo>
                  <a:cubicBezTo>
                    <a:pt x="0" y="154"/>
                    <a:pt x="2" y="159"/>
                    <a:pt x="5" y="163"/>
                  </a:cubicBezTo>
                  <a:cubicBezTo>
                    <a:pt x="8" y="168"/>
                    <a:pt x="14" y="170"/>
                    <a:pt x="20" y="170"/>
                  </a:cubicBezTo>
                  <a:cubicBezTo>
                    <a:pt x="20" y="170"/>
                    <a:pt x="20" y="170"/>
                    <a:pt x="20" y="170"/>
                  </a:cubicBezTo>
                  <a:cubicBezTo>
                    <a:pt x="35" y="170"/>
                    <a:pt x="49" y="158"/>
                    <a:pt x="62" y="135"/>
                  </a:cubicBezTo>
                  <a:cubicBezTo>
                    <a:pt x="68" y="123"/>
                    <a:pt x="76" y="108"/>
                    <a:pt x="83" y="90"/>
                  </a:cubicBezTo>
                  <a:cubicBezTo>
                    <a:pt x="98" y="82"/>
                    <a:pt x="110" y="72"/>
                    <a:pt x="120" y="61"/>
                  </a:cubicBezTo>
                  <a:cubicBezTo>
                    <a:pt x="128" y="51"/>
                    <a:pt x="132" y="44"/>
                    <a:pt x="132" y="37"/>
                  </a:cubicBezTo>
                  <a:cubicBezTo>
                    <a:pt x="132" y="36"/>
                    <a:pt x="132" y="34"/>
                    <a:pt x="131" y="33"/>
                  </a:cubicBezTo>
                  <a:close/>
                  <a:moveTo>
                    <a:pt x="56" y="105"/>
                  </a:moveTo>
                  <a:cubicBezTo>
                    <a:pt x="56" y="106"/>
                    <a:pt x="56" y="106"/>
                    <a:pt x="55" y="107"/>
                  </a:cubicBezTo>
                  <a:cubicBezTo>
                    <a:pt x="49" y="121"/>
                    <a:pt x="45" y="129"/>
                    <a:pt x="44" y="131"/>
                  </a:cubicBezTo>
                  <a:cubicBezTo>
                    <a:pt x="36" y="145"/>
                    <a:pt x="29" y="151"/>
                    <a:pt x="24" y="151"/>
                  </a:cubicBezTo>
                  <a:cubicBezTo>
                    <a:pt x="22" y="151"/>
                    <a:pt x="21" y="150"/>
                    <a:pt x="20" y="149"/>
                  </a:cubicBezTo>
                  <a:cubicBezTo>
                    <a:pt x="19" y="149"/>
                    <a:pt x="19" y="148"/>
                    <a:pt x="19" y="147"/>
                  </a:cubicBezTo>
                  <a:cubicBezTo>
                    <a:pt x="19" y="139"/>
                    <a:pt x="24" y="131"/>
                    <a:pt x="34" y="122"/>
                  </a:cubicBezTo>
                  <a:cubicBezTo>
                    <a:pt x="41" y="115"/>
                    <a:pt x="49" y="109"/>
                    <a:pt x="56" y="105"/>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39" name="Freeform 11"/>
            <p:cNvSpPr>
              <a:spLocks/>
            </p:cNvSpPr>
            <p:nvPr userDrawn="1"/>
          </p:nvSpPr>
          <p:spPr bwMode="auto">
            <a:xfrm>
              <a:off x="854" y="8508"/>
              <a:ext cx="3" cy="0"/>
            </a:xfrm>
            <a:custGeom>
              <a:avLst/>
              <a:gdLst>
                <a:gd name="T0" fmla="*/ 0 w 2"/>
                <a:gd name="T1" fmla="*/ 128 h 1"/>
                <a:gd name="T2" fmla="*/ 0 w 2"/>
                <a:gd name="T3" fmla="*/ 128 h 1"/>
                <a:gd name="T4" fmla="*/ 128 w 2"/>
                <a:gd name="T5" fmla="*/ 128 h 1"/>
                <a:gd name="T6" fmla="*/ 256 w 2"/>
                <a:gd name="T7" fmla="*/ 0 h 1"/>
                <a:gd name="T8" fmla="*/ 0 w 2"/>
                <a:gd name="T9" fmla="*/ 128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0" y="1"/>
                    <a:pt x="0" y="1"/>
                    <a:pt x="0" y="1"/>
                  </a:cubicBezTo>
                  <a:cubicBezTo>
                    <a:pt x="1" y="1"/>
                    <a:pt x="1" y="1"/>
                    <a:pt x="1" y="1"/>
                  </a:cubicBezTo>
                  <a:cubicBezTo>
                    <a:pt x="1" y="1"/>
                    <a:pt x="2" y="0"/>
                    <a:pt x="2" y="0"/>
                  </a:cubicBezTo>
                  <a:lnTo>
                    <a:pt x="0" y="1"/>
                  </a:ln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40" name="Freeform 12"/>
            <p:cNvSpPr>
              <a:spLocks noEditPoints="1"/>
            </p:cNvSpPr>
            <p:nvPr userDrawn="1"/>
          </p:nvSpPr>
          <p:spPr bwMode="auto">
            <a:xfrm>
              <a:off x="773" y="8398"/>
              <a:ext cx="142" cy="191"/>
            </a:xfrm>
            <a:custGeom>
              <a:avLst/>
              <a:gdLst>
                <a:gd name="T0" fmla="*/ 8704 w 71"/>
                <a:gd name="T1" fmla="*/ 521 h 95"/>
                <a:gd name="T2" fmla="*/ 7296 w 71"/>
                <a:gd name="T3" fmla="*/ 0 h 95"/>
                <a:gd name="T4" fmla="*/ 5120 w 71"/>
                <a:gd name="T5" fmla="*/ 917 h 95"/>
                <a:gd name="T6" fmla="*/ 1664 w 71"/>
                <a:gd name="T7" fmla="*/ 4900 h 95"/>
                <a:gd name="T8" fmla="*/ 0 w 71"/>
                <a:gd name="T9" fmla="*/ 10117 h 95"/>
                <a:gd name="T10" fmla="*/ 256 w 71"/>
                <a:gd name="T11" fmla="*/ 11436 h 95"/>
                <a:gd name="T12" fmla="*/ 2048 w 71"/>
                <a:gd name="T13" fmla="*/ 12612 h 95"/>
                <a:gd name="T14" fmla="*/ 2048 w 71"/>
                <a:gd name="T15" fmla="*/ 12612 h 95"/>
                <a:gd name="T16" fmla="*/ 6912 w 71"/>
                <a:gd name="T17" fmla="*/ 8380 h 95"/>
                <a:gd name="T18" fmla="*/ 9088 w 71"/>
                <a:gd name="T19" fmla="*/ 2105 h 95"/>
                <a:gd name="T20" fmla="*/ 8704 w 71"/>
                <a:gd name="T21" fmla="*/ 521 h 95"/>
                <a:gd name="T22" fmla="*/ 5376 w 71"/>
                <a:gd name="T23" fmla="*/ 7453 h 95"/>
                <a:gd name="T24" fmla="*/ 5248 w 71"/>
                <a:gd name="T25" fmla="*/ 7453 h 95"/>
                <a:gd name="T26" fmla="*/ 5248 w 71"/>
                <a:gd name="T27" fmla="*/ 7453 h 95"/>
                <a:gd name="T28" fmla="*/ 5504 w 71"/>
                <a:gd name="T29" fmla="*/ 7320 h 95"/>
                <a:gd name="T30" fmla="*/ 5376 w 71"/>
                <a:gd name="T31" fmla="*/ 7453 h 95"/>
                <a:gd name="T32" fmla="*/ 5760 w 71"/>
                <a:gd name="T33" fmla="*/ 7320 h 95"/>
                <a:gd name="T34" fmla="*/ 5760 w 71"/>
                <a:gd name="T35" fmla="*/ 7192 h 95"/>
                <a:gd name="T36" fmla="*/ 5760 w 71"/>
                <a:gd name="T37" fmla="*/ 7320 h 95"/>
                <a:gd name="T38" fmla="*/ 5376 w 71"/>
                <a:gd name="T39" fmla="*/ 5557 h 95"/>
                <a:gd name="T40" fmla="*/ 4992 w 71"/>
                <a:gd name="T41" fmla="*/ 6080 h 95"/>
                <a:gd name="T42" fmla="*/ 4736 w 71"/>
                <a:gd name="T43" fmla="*/ 6665 h 95"/>
                <a:gd name="T44" fmla="*/ 5120 w 71"/>
                <a:gd name="T45" fmla="*/ 7320 h 95"/>
                <a:gd name="T46" fmla="*/ 4992 w 71"/>
                <a:gd name="T47" fmla="*/ 7712 h 95"/>
                <a:gd name="T48" fmla="*/ 4352 w 71"/>
                <a:gd name="T49" fmla="*/ 8776 h 95"/>
                <a:gd name="T50" fmla="*/ 2816 w 71"/>
                <a:gd name="T51" fmla="*/ 9980 h 95"/>
                <a:gd name="T52" fmla="*/ 2432 w 71"/>
                <a:gd name="T53" fmla="*/ 9721 h 95"/>
                <a:gd name="T54" fmla="*/ 2304 w 71"/>
                <a:gd name="T55" fmla="*/ 9297 h 95"/>
                <a:gd name="T56" fmla="*/ 3200 w 71"/>
                <a:gd name="T57" fmla="*/ 6532 h 95"/>
                <a:gd name="T58" fmla="*/ 5248 w 71"/>
                <a:gd name="T59" fmla="*/ 3577 h 95"/>
                <a:gd name="T60" fmla="*/ 6656 w 71"/>
                <a:gd name="T61" fmla="*/ 2632 h 95"/>
                <a:gd name="T62" fmla="*/ 6656 w 71"/>
                <a:gd name="T63" fmla="*/ 2632 h 95"/>
                <a:gd name="T64" fmla="*/ 6784 w 71"/>
                <a:gd name="T65" fmla="*/ 2632 h 95"/>
                <a:gd name="T66" fmla="*/ 6912 w 71"/>
                <a:gd name="T67" fmla="*/ 2895 h 95"/>
                <a:gd name="T68" fmla="*/ 5376 w 71"/>
                <a:gd name="T69" fmla="*/ 5557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 h="95">
                  <a:moveTo>
                    <a:pt x="68" y="4"/>
                  </a:moveTo>
                  <a:cubicBezTo>
                    <a:pt x="65" y="1"/>
                    <a:pt x="61" y="0"/>
                    <a:pt x="57" y="0"/>
                  </a:cubicBezTo>
                  <a:cubicBezTo>
                    <a:pt x="52" y="0"/>
                    <a:pt x="46" y="2"/>
                    <a:pt x="40" y="7"/>
                  </a:cubicBezTo>
                  <a:cubicBezTo>
                    <a:pt x="29" y="14"/>
                    <a:pt x="20" y="24"/>
                    <a:pt x="13" y="37"/>
                  </a:cubicBezTo>
                  <a:cubicBezTo>
                    <a:pt x="4" y="51"/>
                    <a:pt x="0" y="64"/>
                    <a:pt x="0" y="76"/>
                  </a:cubicBezTo>
                  <a:cubicBezTo>
                    <a:pt x="0" y="80"/>
                    <a:pt x="1" y="83"/>
                    <a:pt x="2" y="86"/>
                  </a:cubicBezTo>
                  <a:cubicBezTo>
                    <a:pt x="5" y="92"/>
                    <a:pt x="10" y="95"/>
                    <a:pt x="16" y="95"/>
                  </a:cubicBezTo>
                  <a:cubicBezTo>
                    <a:pt x="16" y="95"/>
                    <a:pt x="16" y="95"/>
                    <a:pt x="16" y="95"/>
                  </a:cubicBezTo>
                  <a:cubicBezTo>
                    <a:pt x="29" y="95"/>
                    <a:pt x="41" y="84"/>
                    <a:pt x="54" y="63"/>
                  </a:cubicBezTo>
                  <a:cubicBezTo>
                    <a:pt x="65" y="45"/>
                    <a:pt x="71" y="29"/>
                    <a:pt x="71" y="16"/>
                  </a:cubicBezTo>
                  <a:cubicBezTo>
                    <a:pt x="71" y="11"/>
                    <a:pt x="70" y="7"/>
                    <a:pt x="68" y="4"/>
                  </a:cubicBezTo>
                  <a:close/>
                  <a:moveTo>
                    <a:pt x="42" y="56"/>
                  </a:moveTo>
                  <a:cubicBezTo>
                    <a:pt x="42" y="56"/>
                    <a:pt x="42" y="56"/>
                    <a:pt x="41" y="56"/>
                  </a:cubicBezTo>
                  <a:cubicBezTo>
                    <a:pt x="41" y="56"/>
                    <a:pt x="41" y="56"/>
                    <a:pt x="41" y="56"/>
                  </a:cubicBezTo>
                  <a:cubicBezTo>
                    <a:pt x="43" y="55"/>
                    <a:pt x="43" y="55"/>
                    <a:pt x="43" y="55"/>
                  </a:cubicBezTo>
                  <a:cubicBezTo>
                    <a:pt x="43" y="55"/>
                    <a:pt x="42" y="56"/>
                    <a:pt x="42" y="56"/>
                  </a:cubicBezTo>
                  <a:close/>
                  <a:moveTo>
                    <a:pt x="45" y="55"/>
                  </a:moveTo>
                  <a:cubicBezTo>
                    <a:pt x="45" y="54"/>
                    <a:pt x="45" y="54"/>
                    <a:pt x="45" y="54"/>
                  </a:cubicBezTo>
                  <a:cubicBezTo>
                    <a:pt x="45" y="54"/>
                    <a:pt x="45" y="54"/>
                    <a:pt x="45" y="55"/>
                  </a:cubicBezTo>
                  <a:close/>
                  <a:moveTo>
                    <a:pt x="42" y="42"/>
                  </a:moveTo>
                  <a:cubicBezTo>
                    <a:pt x="41" y="44"/>
                    <a:pt x="40" y="45"/>
                    <a:pt x="39" y="46"/>
                  </a:cubicBezTo>
                  <a:cubicBezTo>
                    <a:pt x="38" y="48"/>
                    <a:pt x="37" y="48"/>
                    <a:pt x="37" y="50"/>
                  </a:cubicBezTo>
                  <a:cubicBezTo>
                    <a:pt x="37" y="52"/>
                    <a:pt x="39" y="53"/>
                    <a:pt x="40" y="55"/>
                  </a:cubicBezTo>
                  <a:cubicBezTo>
                    <a:pt x="40" y="56"/>
                    <a:pt x="39" y="56"/>
                    <a:pt x="39" y="58"/>
                  </a:cubicBezTo>
                  <a:cubicBezTo>
                    <a:pt x="38" y="60"/>
                    <a:pt x="36" y="63"/>
                    <a:pt x="34" y="66"/>
                  </a:cubicBezTo>
                  <a:cubicBezTo>
                    <a:pt x="29" y="72"/>
                    <a:pt x="25" y="75"/>
                    <a:pt x="22" y="75"/>
                  </a:cubicBezTo>
                  <a:cubicBezTo>
                    <a:pt x="21" y="75"/>
                    <a:pt x="20" y="74"/>
                    <a:pt x="19" y="73"/>
                  </a:cubicBezTo>
                  <a:cubicBezTo>
                    <a:pt x="19" y="72"/>
                    <a:pt x="18" y="72"/>
                    <a:pt x="18" y="70"/>
                  </a:cubicBezTo>
                  <a:cubicBezTo>
                    <a:pt x="18" y="65"/>
                    <a:pt x="20" y="58"/>
                    <a:pt x="25" y="49"/>
                  </a:cubicBezTo>
                  <a:cubicBezTo>
                    <a:pt x="28" y="42"/>
                    <a:pt x="34" y="35"/>
                    <a:pt x="41" y="27"/>
                  </a:cubicBezTo>
                  <a:cubicBezTo>
                    <a:pt x="46" y="22"/>
                    <a:pt x="51" y="20"/>
                    <a:pt x="52" y="20"/>
                  </a:cubicBezTo>
                  <a:cubicBezTo>
                    <a:pt x="52" y="20"/>
                    <a:pt x="52" y="20"/>
                    <a:pt x="52" y="20"/>
                  </a:cubicBezTo>
                  <a:cubicBezTo>
                    <a:pt x="53" y="20"/>
                    <a:pt x="53" y="20"/>
                    <a:pt x="53" y="20"/>
                  </a:cubicBezTo>
                  <a:cubicBezTo>
                    <a:pt x="54" y="21"/>
                    <a:pt x="54" y="21"/>
                    <a:pt x="54" y="22"/>
                  </a:cubicBezTo>
                  <a:cubicBezTo>
                    <a:pt x="54" y="26"/>
                    <a:pt x="50" y="33"/>
                    <a:pt x="42" y="42"/>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41" name="Freeform 13"/>
            <p:cNvSpPr>
              <a:spLocks/>
            </p:cNvSpPr>
            <p:nvPr userDrawn="1"/>
          </p:nvSpPr>
          <p:spPr bwMode="auto">
            <a:xfrm>
              <a:off x="854" y="8508"/>
              <a:ext cx="3" cy="0"/>
            </a:xfrm>
            <a:custGeom>
              <a:avLst/>
              <a:gdLst>
                <a:gd name="T0" fmla="*/ 0 w 2"/>
                <a:gd name="T1" fmla="*/ 128 h 1"/>
                <a:gd name="T2" fmla="*/ 128 w 2"/>
                <a:gd name="T3" fmla="*/ 128 h 1"/>
                <a:gd name="T4" fmla="*/ 256 w 2"/>
                <a:gd name="T5" fmla="*/ 0 h 1"/>
                <a:gd name="T6" fmla="*/ 0 w 2"/>
                <a:gd name="T7" fmla="*/ 128 h 1"/>
                <a:gd name="T8" fmla="*/ 0 w 2"/>
                <a:gd name="T9" fmla="*/ 128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1"/>
                    <a:pt x="1" y="1"/>
                  </a:cubicBezTo>
                  <a:cubicBezTo>
                    <a:pt x="1" y="1"/>
                    <a:pt x="2" y="0"/>
                    <a:pt x="2" y="0"/>
                  </a:cubicBezTo>
                  <a:cubicBezTo>
                    <a:pt x="0" y="1"/>
                    <a:pt x="0" y="1"/>
                    <a:pt x="0" y="1"/>
                  </a:cubicBezTo>
                  <a:cubicBezTo>
                    <a:pt x="0" y="1"/>
                    <a:pt x="0" y="1"/>
                    <a:pt x="0" y="1"/>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42" name="Freeform 14"/>
            <p:cNvSpPr>
              <a:spLocks/>
            </p:cNvSpPr>
            <p:nvPr userDrawn="1"/>
          </p:nvSpPr>
          <p:spPr bwMode="auto">
            <a:xfrm>
              <a:off x="894" y="8418"/>
              <a:ext cx="167" cy="199"/>
            </a:xfrm>
            <a:custGeom>
              <a:avLst/>
              <a:gdLst>
                <a:gd name="T0" fmla="*/ 10752 w 84"/>
                <a:gd name="T1" fmla="*/ 1047 h 99"/>
                <a:gd name="T2" fmla="*/ 10496 w 84"/>
                <a:gd name="T3" fmla="*/ 259 h 99"/>
                <a:gd name="T4" fmla="*/ 9856 w 84"/>
                <a:gd name="T5" fmla="*/ 0 h 99"/>
                <a:gd name="T6" fmla="*/ 5888 w 84"/>
                <a:gd name="T7" fmla="*/ 2501 h 99"/>
                <a:gd name="T8" fmla="*/ 6400 w 84"/>
                <a:gd name="T9" fmla="*/ 1309 h 99"/>
                <a:gd name="T10" fmla="*/ 6144 w 84"/>
                <a:gd name="T11" fmla="*/ 521 h 99"/>
                <a:gd name="T12" fmla="*/ 5504 w 84"/>
                <a:gd name="T13" fmla="*/ 129 h 99"/>
                <a:gd name="T14" fmla="*/ 4096 w 84"/>
                <a:gd name="T15" fmla="*/ 1309 h 99"/>
                <a:gd name="T16" fmla="*/ 2176 w 84"/>
                <a:gd name="T17" fmla="*/ 4623 h 99"/>
                <a:gd name="T18" fmla="*/ 0 w 84"/>
                <a:gd name="T19" fmla="*/ 9972 h 99"/>
                <a:gd name="T20" fmla="*/ 384 w 84"/>
                <a:gd name="T21" fmla="*/ 10760 h 99"/>
                <a:gd name="T22" fmla="*/ 1024 w 84"/>
                <a:gd name="T23" fmla="*/ 11152 h 99"/>
                <a:gd name="T24" fmla="*/ 2432 w 84"/>
                <a:gd name="T25" fmla="*/ 9972 h 99"/>
                <a:gd name="T26" fmla="*/ 5632 w 84"/>
                <a:gd name="T27" fmla="*/ 5419 h 99"/>
                <a:gd name="T28" fmla="*/ 4480 w 84"/>
                <a:gd name="T29" fmla="*/ 9681 h 99"/>
                <a:gd name="T30" fmla="*/ 4992 w 84"/>
                <a:gd name="T31" fmla="*/ 11948 h 99"/>
                <a:gd name="T32" fmla="*/ 6528 w 84"/>
                <a:gd name="T33" fmla="*/ 13124 h 99"/>
                <a:gd name="T34" fmla="*/ 6528 w 84"/>
                <a:gd name="T35" fmla="*/ 13124 h 99"/>
                <a:gd name="T36" fmla="*/ 7296 w 84"/>
                <a:gd name="T37" fmla="*/ 12736 h 99"/>
                <a:gd name="T38" fmla="*/ 7552 w 84"/>
                <a:gd name="T39" fmla="*/ 12077 h 99"/>
                <a:gd name="T40" fmla="*/ 7296 w 84"/>
                <a:gd name="T41" fmla="*/ 11281 h 99"/>
                <a:gd name="T42" fmla="*/ 6784 w 84"/>
                <a:gd name="T43" fmla="*/ 9552 h 99"/>
                <a:gd name="T44" fmla="*/ 10112 w 84"/>
                <a:gd name="T45" fmla="*/ 2631 h 99"/>
                <a:gd name="T46" fmla="*/ 10752 w 84"/>
                <a:gd name="T47" fmla="*/ 1047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99">
                  <a:moveTo>
                    <a:pt x="84" y="8"/>
                  </a:moveTo>
                  <a:cubicBezTo>
                    <a:pt x="84" y="6"/>
                    <a:pt x="84" y="4"/>
                    <a:pt x="82" y="2"/>
                  </a:cubicBezTo>
                  <a:cubicBezTo>
                    <a:pt x="81" y="1"/>
                    <a:pt x="79" y="0"/>
                    <a:pt x="77" y="0"/>
                  </a:cubicBezTo>
                  <a:cubicBezTo>
                    <a:pt x="70" y="0"/>
                    <a:pt x="60" y="7"/>
                    <a:pt x="46" y="19"/>
                  </a:cubicBezTo>
                  <a:cubicBezTo>
                    <a:pt x="49" y="16"/>
                    <a:pt x="50" y="13"/>
                    <a:pt x="50" y="10"/>
                  </a:cubicBezTo>
                  <a:cubicBezTo>
                    <a:pt x="51" y="8"/>
                    <a:pt x="50" y="5"/>
                    <a:pt x="48" y="4"/>
                  </a:cubicBezTo>
                  <a:cubicBezTo>
                    <a:pt x="46" y="2"/>
                    <a:pt x="45" y="1"/>
                    <a:pt x="43" y="1"/>
                  </a:cubicBezTo>
                  <a:cubicBezTo>
                    <a:pt x="39" y="2"/>
                    <a:pt x="35" y="5"/>
                    <a:pt x="32" y="10"/>
                  </a:cubicBezTo>
                  <a:cubicBezTo>
                    <a:pt x="28" y="15"/>
                    <a:pt x="23" y="24"/>
                    <a:pt x="17" y="35"/>
                  </a:cubicBezTo>
                  <a:cubicBezTo>
                    <a:pt x="6" y="56"/>
                    <a:pt x="0" y="68"/>
                    <a:pt x="0" y="75"/>
                  </a:cubicBezTo>
                  <a:cubicBezTo>
                    <a:pt x="0" y="77"/>
                    <a:pt x="1" y="80"/>
                    <a:pt x="3" y="81"/>
                  </a:cubicBezTo>
                  <a:cubicBezTo>
                    <a:pt x="4" y="83"/>
                    <a:pt x="6" y="84"/>
                    <a:pt x="8" y="84"/>
                  </a:cubicBezTo>
                  <a:cubicBezTo>
                    <a:pt x="13" y="84"/>
                    <a:pt x="16" y="80"/>
                    <a:pt x="19" y="75"/>
                  </a:cubicBezTo>
                  <a:cubicBezTo>
                    <a:pt x="27" y="61"/>
                    <a:pt x="35" y="49"/>
                    <a:pt x="44" y="41"/>
                  </a:cubicBezTo>
                  <a:cubicBezTo>
                    <a:pt x="38" y="52"/>
                    <a:pt x="35" y="63"/>
                    <a:pt x="35" y="73"/>
                  </a:cubicBezTo>
                  <a:cubicBezTo>
                    <a:pt x="35" y="80"/>
                    <a:pt x="37" y="85"/>
                    <a:pt x="39" y="90"/>
                  </a:cubicBezTo>
                  <a:cubicBezTo>
                    <a:pt x="42" y="95"/>
                    <a:pt x="46" y="99"/>
                    <a:pt x="51" y="99"/>
                  </a:cubicBezTo>
                  <a:cubicBezTo>
                    <a:pt x="51" y="99"/>
                    <a:pt x="51" y="99"/>
                    <a:pt x="51" y="99"/>
                  </a:cubicBezTo>
                  <a:cubicBezTo>
                    <a:pt x="53" y="99"/>
                    <a:pt x="56" y="98"/>
                    <a:pt x="57" y="96"/>
                  </a:cubicBezTo>
                  <a:cubicBezTo>
                    <a:pt x="58" y="95"/>
                    <a:pt x="59" y="93"/>
                    <a:pt x="59" y="91"/>
                  </a:cubicBezTo>
                  <a:cubicBezTo>
                    <a:pt x="59" y="89"/>
                    <a:pt x="58" y="87"/>
                    <a:pt x="57" y="85"/>
                  </a:cubicBezTo>
                  <a:cubicBezTo>
                    <a:pt x="55" y="81"/>
                    <a:pt x="53" y="76"/>
                    <a:pt x="53" y="72"/>
                  </a:cubicBezTo>
                  <a:cubicBezTo>
                    <a:pt x="53" y="57"/>
                    <a:pt x="62" y="40"/>
                    <a:pt x="79" y="20"/>
                  </a:cubicBezTo>
                  <a:cubicBezTo>
                    <a:pt x="82" y="16"/>
                    <a:pt x="84" y="12"/>
                    <a:pt x="84" y="8"/>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43" name="Freeform 15"/>
            <p:cNvSpPr>
              <a:spLocks noEditPoints="1"/>
            </p:cNvSpPr>
            <p:nvPr userDrawn="1"/>
          </p:nvSpPr>
          <p:spPr bwMode="auto">
            <a:xfrm>
              <a:off x="1043" y="8252"/>
              <a:ext cx="240" cy="341"/>
            </a:xfrm>
            <a:custGeom>
              <a:avLst/>
              <a:gdLst>
                <a:gd name="T0" fmla="*/ 15104 w 120"/>
                <a:gd name="T1" fmla="*/ 257 h 170"/>
                <a:gd name="T2" fmla="*/ 14336 w 120"/>
                <a:gd name="T3" fmla="*/ 0 h 170"/>
                <a:gd name="T4" fmla="*/ 13056 w 120"/>
                <a:gd name="T5" fmla="*/ 905 h 170"/>
                <a:gd name="T6" fmla="*/ 11008 w 120"/>
                <a:gd name="T7" fmla="*/ 4293 h 170"/>
                <a:gd name="T8" fmla="*/ 7808 w 120"/>
                <a:gd name="T9" fmla="*/ 10429 h 170"/>
                <a:gd name="T10" fmla="*/ 6656 w 120"/>
                <a:gd name="T11" fmla="*/ 10168 h 170"/>
                <a:gd name="T12" fmla="*/ 2048 w 120"/>
                <a:gd name="T13" fmla="*/ 13084 h 170"/>
                <a:gd name="T14" fmla="*/ 0 w 120"/>
                <a:gd name="T15" fmla="*/ 18960 h 170"/>
                <a:gd name="T16" fmla="*/ 512 w 120"/>
                <a:gd name="T17" fmla="*/ 20789 h 170"/>
                <a:gd name="T18" fmla="*/ 2304 w 120"/>
                <a:gd name="T19" fmla="*/ 21952 h 170"/>
                <a:gd name="T20" fmla="*/ 5504 w 120"/>
                <a:gd name="T21" fmla="*/ 19361 h 170"/>
                <a:gd name="T22" fmla="*/ 5632 w 120"/>
                <a:gd name="T23" fmla="*/ 19876 h 170"/>
                <a:gd name="T24" fmla="*/ 6528 w 120"/>
                <a:gd name="T25" fmla="*/ 21696 h 170"/>
                <a:gd name="T26" fmla="*/ 7680 w 120"/>
                <a:gd name="T27" fmla="*/ 22209 h 170"/>
                <a:gd name="T28" fmla="*/ 7680 w 120"/>
                <a:gd name="T29" fmla="*/ 22209 h 170"/>
                <a:gd name="T30" fmla="*/ 8448 w 120"/>
                <a:gd name="T31" fmla="*/ 21824 h 170"/>
                <a:gd name="T32" fmla="*/ 8832 w 120"/>
                <a:gd name="T33" fmla="*/ 20919 h 170"/>
                <a:gd name="T34" fmla="*/ 8576 w 120"/>
                <a:gd name="T35" fmla="*/ 20396 h 170"/>
                <a:gd name="T36" fmla="*/ 8192 w 120"/>
                <a:gd name="T37" fmla="*/ 20009 h 170"/>
                <a:gd name="T38" fmla="*/ 8064 w 120"/>
                <a:gd name="T39" fmla="*/ 19876 h 170"/>
                <a:gd name="T40" fmla="*/ 8064 w 120"/>
                <a:gd name="T41" fmla="*/ 19876 h 170"/>
                <a:gd name="T42" fmla="*/ 7680 w 120"/>
                <a:gd name="T43" fmla="*/ 18440 h 170"/>
                <a:gd name="T44" fmla="*/ 10112 w 120"/>
                <a:gd name="T45" fmla="*/ 10944 h 170"/>
                <a:gd name="T46" fmla="*/ 14720 w 120"/>
                <a:gd name="T47" fmla="*/ 2592 h 170"/>
                <a:gd name="T48" fmla="*/ 15360 w 120"/>
                <a:gd name="T49" fmla="*/ 1035 h 170"/>
                <a:gd name="T50" fmla="*/ 15104 w 120"/>
                <a:gd name="T51" fmla="*/ 257 h 170"/>
                <a:gd name="T52" fmla="*/ 6784 w 120"/>
                <a:gd name="T53" fmla="*/ 12824 h 170"/>
                <a:gd name="T54" fmla="*/ 6144 w 120"/>
                <a:gd name="T55" fmla="*/ 14388 h 170"/>
                <a:gd name="T56" fmla="*/ 3968 w 120"/>
                <a:gd name="T57" fmla="*/ 18183 h 170"/>
                <a:gd name="T58" fmla="*/ 2688 w 120"/>
                <a:gd name="T59" fmla="*/ 19216 h 170"/>
                <a:gd name="T60" fmla="*/ 2304 w 120"/>
                <a:gd name="T61" fmla="*/ 18960 h 170"/>
                <a:gd name="T62" fmla="*/ 2304 w 120"/>
                <a:gd name="T63" fmla="*/ 18572 h 170"/>
                <a:gd name="T64" fmla="*/ 3968 w 120"/>
                <a:gd name="T65" fmla="*/ 14131 h 170"/>
                <a:gd name="T66" fmla="*/ 6528 w 120"/>
                <a:gd name="T67" fmla="*/ 12436 h 170"/>
                <a:gd name="T68" fmla="*/ 6528 w 120"/>
                <a:gd name="T69" fmla="*/ 12436 h 170"/>
                <a:gd name="T70" fmla="*/ 6912 w 120"/>
                <a:gd name="T71" fmla="*/ 12565 h 170"/>
                <a:gd name="T72" fmla="*/ 6784 w 120"/>
                <a:gd name="T73" fmla="*/ 12824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170">
                  <a:moveTo>
                    <a:pt x="118" y="2"/>
                  </a:moveTo>
                  <a:cubicBezTo>
                    <a:pt x="117" y="1"/>
                    <a:pt x="115" y="0"/>
                    <a:pt x="112" y="0"/>
                  </a:cubicBezTo>
                  <a:cubicBezTo>
                    <a:pt x="108" y="0"/>
                    <a:pt x="105" y="2"/>
                    <a:pt x="102" y="7"/>
                  </a:cubicBezTo>
                  <a:cubicBezTo>
                    <a:pt x="99" y="10"/>
                    <a:pt x="93" y="19"/>
                    <a:pt x="86" y="33"/>
                  </a:cubicBezTo>
                  <a:cubicBezTo>
                    <a:pt x="78" y="46"/>
                    <a:pt x="69" y="62"/>
                    <a:pt x="61" y="80"/>
                  </a:cubicBezTo>
                  <a:cubicBezTo>
                    <a:pt x="58" y="79"/>
                    <a:pt x="55" y="78"/>
                    <a:pt x="52" y="78"/>
                  </a:cubicBezTo>
                  <a:cubicBezTo>
                    <a:pt x="39" y="78"/>
                    <a:pt x="27" y="86"/>
                    <a:pt x="16" y="100"/>
                  </a:cubicBezTo>
                  <a:cubicBezTo>
                    <a:pt x="6" y="115"/>
                    <a:pt x="0" y="130"/>
                    <a:pt x="0" y="145"/>
                  </a:cubicBezTo>
                  <a:cubicBezTo>
                    <a:pt x="0" y="150"/>
                    <a:pt x="1" y="154"/>
                    <a:pt x="4" y="159"/>
                  </a:cubicBezTo>
                  <a:cubicBezTo>
                    <a:pt x="7" y="165"/>
                    <a:pt x="12" y="168"/>
                    <a:pt x="18" y="168"/>
                  </a:cubicBezTo>
                  <a:cubicBezTo>
                    <a:pt x="27" y="168"/>
                    <a:pt x="35" y="161"/>
                    <a:pt x="43" y="148"/>
                  </a:cubicBezTo>
                  <a:cubicBezTo>
                    <a:pt x="44" y="149"/>
                    <a:pt x="44" y="151"/>
                    <a:pt x="44" y="152"/>
                  </a:cubicBezTo>
                  <a:cubicBezTo>
                    <a:pt x="45" y="157"/>
                    <a:pt x="47" y="162"/>
                    <a:pt x="51" y="166"/>
                  </a:cubicBezTo>
                  <a:cubicBezTo>
                    <a:pt x="54" y="168"/>
                    <a:pt x="57" y="170"/>
                    <a:pt x="60" y="170"/>
                  </a:cubicBezTo>
                  <a:cubicBezTo>
                    <a:pt x="60" y="170"/>
                    <a:pt x="60" y="170"/>
                    <a:pt x="60" y="170"/>
                  </a:cubicBezTo>
                  <a:cubicBezTo>
                    <a:pt x="62" y="170"/>
                    <a:pt x="64" y="169"/>
                    <a:pt x="66" y="167"/>
                  </a:cubicBezTo>
                  <a:cubicBezTo>
                    <a:pt x="68" y="165"/>
                    <a:pt x="69" y="163"/>
                    <a:pt x="69" y="160"/>
                  </a:cubicBezTo>
                  <a:cubicBezTo>
                    <a:pt x="69" y="159"/>
                    <a:pt x="69" y="157"/>
                    <a:pt x="67" y="156"/>
                  </a:cubicBezTo>
                  <a:cubicBezTo>
                    <a:pt x="66" y="155"/>
                    <a:pt x="65" y="154"/>
                    <a:pt x="64" y="153"/>
                  </a:cubicBezTo>
                  <a:cubicBezTo>
                    <a:pt x="64" y="153"/>
                    <a:pt x="63" y="152"/>
                    <a:pt x="63" y="152"/>
                  </a:cubicBezTo>
                  <a:cubicBezTo>
                    <a:pt x="63" y="152"/>
                    <a:pt x="63" y="152"/>
                    <a:pt x="63" y="152"/>
                  </a:cubicBezTo>
                  <a:cubicBezTo>
                    <a:pt x="61" y="149"/>
                    <a:pt x="60" y="146"/>
                    <a:pt x="60" y="141"/>
                  </a:cubicBezTo>
                  <a:cubicBezTo>
                    <a:pt x="60" y="129"/>
                    <a:pt x="66" y="110"/>
                    <a:pt x="79" y="84"/>
                  </a:cubicBezTo>
                  <a:cubicBezTo>
                    <a:pt x="90" y="62"/>
                    <a:pt x="102" y="41"/>
                    <a:pt x="115" y="20"/>
                  </a:cubicBezTo>
                  <a:cubicBezTo>
                    <a:pt x="119" y="14"/>
                    <a:pt x="120" y="11"/>
                    <a:pt x="120" y="8"/>
                  </a:cubicBezTo>
                  <a:cubicBezTo>
                    <a:pt x="120" y="6"/>
                    <a:pt x="120" y="4"/>
                    <a:pt x="118" y="2"/>
                  </a:cubicBezTo>
                  <a:close/>
                  <a:moveTo>
                    <a:pt x="53" y="98"/>
                  </a:moveTo>
                  <a:cubicBezTo>
                    <a:pt x="51" y="102"/>
                    <a:pt x="49" y="106"/>
                    <a:pt x="48" y="110"/>
                  </a:cubicBezTo>
                  <a:cubicBezTo>
                    <a:pt x="42" y="121"/>
                    <a:pt x="37" y="131"/>
                    <a:pt x="31" y="139"/>
                  </a:cubicBezTo>
                  <a:cubicBezTo>
                    <a:pt x="26" y="145"/>
                    <a:pt x="23" y="147"/>
                    <a:pt x="21" y="147"/>
                  </a:cubicBezTo>
                  <a:cubicBezTo>
                    <a:pt x="20" y="147"/>
                    <a:pt x="19" y="147"/>
                    <a:pt x="18" y="145"/>
                  </a:cubicBezTo>
                  <a:cubicBezTo>
                    <a:pt x="18" y="144"/>
                    <a:pt x="18" y="143"/>
                    <a:pt x="18" y="142"/>
                  </a:cubicBezTo>
                  <a:cubicBezTo>
                    <a:pt x="18" y="131"/>
                    <a:pt x="22" y="120"/>
                    <a:pt x="31" y="108"/>
                  </a:cubicBezTo>
                  <a:cubicBezTo>
                    <a:pt x="37" y="99"/>
                    <a:pt x="44" y="95"/>
                    <a:pt x="51" y="95"/>
                  </a:cubicBezTo>
                  <a:cubicBezTo>
                    <a:pt x="51" y="95"/>
                    <a:pt x="51" y="95"/>
                    <a:pt x="51" y="95"/>
                  </a:cubicBezTo>
                  <a:cubicBezTo>
                    <a:pt x="51" y="95"/>
                    <a:pt x="53" y="95"/>
                    <a:pt x="54" y="96"/>
                  </a:cubicBezTo>
                  <a:lnTo>
                    <a:pt x="53" y="98"/>
                  </a:ln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44" name="Freeform 16"/>
            <p:cNvSpPr>
              <a:spLocks/>
            </p:cNvSpPr>
            <p:nvPr userDrawn="1"/>
          </p:nvSpPr>
          <p:spPr bwMode="auto">
            <a:xfrm>
              <a:off x="1397" y="8242"/>
              <a:ext cx="265" cy="365"/>
            </a:xfrm>
            <a:custGeom>
              <a:avLst/>
              <a:gdLst>
                <a:gd name="T0" fmla="*/ 16640 w 132"/>
                <a:gd name="T1" fmla="*/ 387 h 182"/>
                <a:gd name="T2" fmla="*/ 15872 w 132"/>
                <a:gd name="T3" fmla="*/ 0 h 182"/>
                <a:gd name="T4" fmla="*/ 14336 w 132"/>
                <a:gd name="T5" fmla="*/ 1033 h 182"/>
                <a:gd name="T6" fmla="*/ 11904 w 132"/>
                <a:gd name="T7" fmla="*/ 4284 h 182"/>
                <a:gd name="T8" fmla="*/ 7296 w 132"/>
                <a:gd name="T9" fmla="*/ 9769 h 182"/>
                <a:gd name="T10" fmla="*/ 4608 w 132"/>
                <a:gd name="T11" fmla="*/ 12292 h 182"/>
                <a:gd name="T12" fmla="*/ 2688 w 132"/>
                <a:gd name="T13" fmla="*/ 13333 h 182"/>
                <a:gd name="T14" fmla="*/ 2432 w 132"/>
                <a:gd name="T15" fmla="*/ 13196 h 182"/>
                <a:gd name="T16" fmla="*/ 2432 w 132"/>
                <a:gd name="T17" fmla="*/ 12939 h 182"/>
                <a:gd name="T18" fmla="*/ 3712 w 132"/>
                <a:gd name="T19" fmla="*/ 9251 h 182"/>
                <a:gd name="T20" fmla="*/ 6912 w 132"/>
                <a:gd name="T21" fmla="*/ 4936 h 182"/>
                <a:gd name="T22" fmla="*/ 8960 w 132"/>
                <a:gd name="T23" fmla="*/ 3121 h 182"/>
                <a:gd name="T24" fmla="*/ 9728 w 132"/>
                <a:gd name="T25" fmla="*/ 2591 h 182"/>
                <a:gd name="T26" fmla="*/ 10112 w 132"/>
                <a:gd name="T27" fmla="*/ 1685 h 182"/>
                <a:gd name="T28" fmla="*/ 9856 w 132"/>
                <a:gd name="T29" fmla="*/ 1033 h 182"/>
                <a:gd name="T30" fmla="*/ 9216 w 132"/>
                <a:gd name="T31" fmla="*/ 776 h 182"/>
                <a:gd name="T32" fmla="*/ 5632 w 132"/>
                <a:gd name="T33" fmla="*/ 3379 h 182"/>
                <a:gd name="T34" fmla="*/ 1664 w 132"/>
                <a:gd name="T35" fmla="*/ 8463 h 182"/>
                <a:gd name="T36" fmla="*/ 0 w 132"/>
                <a:gd name="T37" fmla="*/ 13591 h 182"/>
                <a:gd name="T38" fmla="*/ 384 w 132"/>
                <a:gd name="T39" fmla="*/ 14768 h 182"/>
                <a:gd name="T40" fmla="*/ 1920 w 132"/>
                <a:gd name="T41" fmla="*/ 15932 h 182"/>
                <a:gd name="T42" fmla="*/ 3712 w 132"/>
                <a:gd name="T43" fmla="*/ 15284 h 182"/>
                <a:gd name="T44" fmla="*/ 5504 w 132"/>
                <a:gd name="T45" fmla="*/ 13720 h 182"/>
                <a:gd name="T46" fmla="*/ 7040 w 132"/>
                <a:gd name="T47" fmla="*/ 12292 h 182"/>
                <a:gd name="T48" fmla="*/ 6144 w 132"/>
                <a:gd name="T49" fmla="*/ 13848 h 182"/>
                <a:gd name="T50" fmla="*/ 3328 w 132"/>
                <a:gd name="T51" fmla="*/ 19463 h 182"/>
                <a:gd name="T52" fmla="*/ 2432 w 132"/>
                <a:gd name="T53" fmla="*/ 22712 h 182"/>
                <a:gd name="T54" fmla="*/ 2688 w 132"/>
                <a:gd name="T55" fmla="*/ 23488 h 182"/>
                <a:gd name="T56" fmla="*/ 3328 w 132"/>
                <a:gd name="T57" fmla="*/ 23745 h 182"/>
                <a:gd name="T58" fmla="*/ 3456 w 132"/>
                <a:gd name="T59" fmla="*/ 23745 h 182"/>
                <a:gd name="T60" fmla="*/ 4224 w 132"/>
                <a:gd name="T61" fmla="*/ 23360 h 182"/>
                <a:gd name="T62" fmla="*/ 4992 w 132"/>
                <a:gd name="T63" fmla="*/ 21675 h 182"/>
                <a:gd name="T64" fmla="*/ 7168 w 132"/>
                <a:gd name="T65" fmla="*/ 16712 h 182"/>
                <a:gd name="T66" fmla="*/ 10624 w 132"/>
                <a:gd name="T67" fmla="*/ 10156 h 182"/>
                <a:gd name="T68" fmla="*/ 16256 w 132"/>
                <a:gd name="T69" fmla="*/ 2591 h 182"/>
                <a:gd name="T70" fmla="*/ 16896 w 132"/>
                <a:gd name="T71" fmla="*/ 1163 h 182"/>
                <a:gd name="T72" fmla="*/ 16640 w 132"/>
                <a:gd name="T73" fmla="*/ 387 h 1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2" h="182">
                  <a:moveTo>
                    <a:pt x="130" y="3"/>
                  </a:moveTo>
                  <a:cubicBezTo>
                    <a:pt x="128" y="1"/>
                    <a:pt x="126" y="0"/>
                    <a:pt x="124" y="0"/>
                  </a:cubicBezTo>
                  <a:cubicBezTo>
                    <a:pt x="120" y="0"/>
                    <a:pt x="117" y="3"/>
                    <a:pt x="112" y="8"/>
                  </a:cubicBezTo>
                  <a:cubicBezTo>
                    <a:pt x="107" y="14"/>
                    <a:pt x="100" y="23"/>
                    <a:pt x="93" y="33"/>
                  </a:cubicBezTo>
                  <a:cubicBezTo>
                    <a:pt x="85" y="44"/>
                    <a:pt x="73" y="58"/>
                    <a:pt x="57" y="75"/>
                  </a:cubicBezTo>
                  <a:cubicBezTo>
                    <a:pt x="52" y="81"/>
                    <a:pt x="45" y="87"/>
                    <a:pt x="36" y="94"/>
                  </a:cubicBezTo>
                  <a:cubicBezTo>
                    <a:pt x="29" y="100"/>
                    <a:pt x="23" y="102"/>
                    <a:pt x="21" y="102"/>
                  </a:cubicBezTo>
                  <a:cubicBezTo>
                    <a:pt x="20" y="102"/>
                    <a:pt x="20" y="102"/>
                    <a:pt x="19" y="101"/>
                  </a:cubicBezTo>
                  <a:cubicBezTo>
                    <a:pt x="19" y="100"/>
                    <a:pt x="19" y="100"/>
                    <a:pt x="19" y="99"/>
                  </a:cubicBezTo>
                  <a:cubicBezTo>
                    <a:pt x="19" y="94"/>
                    <a:pt x="22" y="85"/>
                    <a:pt x="29" y="71"/>
                  </a:cubicBezTo>
                  <a:cubicBezTo>
                    <a:pt x="35" y="60"/>
                    <a:pt x="43" y="48"/>
                    <a:pt x="54" y="38"/>
                  </a:cubicBezTo>
                  <a:cubicBezTo>
                    <a:pt x="60" y="32"/>
                    <a:pt x="66" y="27"/>
                    <a:pt x="70" y="24"/>
                  </a:cubicBezTo>
                  <a:cubicBezTo>
                    <a:pt x="73" y="23"/>
                    <a:pt x="75" y="21"/>
                    <a:pt x="76" y="20"/>
                  </a:cubicBezTo>
                  <a:cubicBezTo>
                    <a:pt x="78" y="18"/>
                    <a:pt x="79" y="16"/>
                    <a:pt x="79" y="13"/>
                  </a:cubicBezTo>
                  <a:cubicBezTo>
                    <a:pt x="79" y="11"/>
                    <a:pt x="78" y="9"/>
                    <a:pt x="77" y="8"/>
                  </a:cubicBezTo>
                  <a:cubicBezTo>
                    <a:pt x="76" y="7"/>
                    <a:pt x="74" y="6"/>
                    <a:pt x="72" y="6"/>
                  </a:cubicBezTo>
                  <a:cubicBezTo>
                    <a:pt x="65" y="6"/>
                    <a:pt x="57" y="13"/>
                    <a:pt x="44" y="26"/>
                  </a:cubicBezTo>
                  <a:cubicBezTo>
                    <a:pt x="31" y="38"/>
                    <a:pt x="20" y="51"/>
                    <a:pt x="13" y="65"/>
                  </a:cubicBezTo>
                  <a:cubicBezTo>
                    <a:pt x="5" y="80"/>
                    <a:pt x="0" y="93"/>
                    <a:pt x="0" y="104"/>
                  </a:cubicBezTo>
                  <a:cubicBezTo>
                    <a:pt x="0" y="107"/>
                    <a:pt x="1" y="110"/>
                    <a:pt x="3" y="113"/>
                  </a:cubicBezTo>
                  <a:cubicBezTo>
                    <a:pt x="5" y="119"/>
                    <a:pt x="10" y="122"/>
                    <a:pt x="15" y="122"/>
                  </a:cubicBezTo>
                  <a:cubicBezTo>
                    <a:pt x="20" y="122"/>
                    <a:pt x="25" y="120"/>
                    <a:pt x="29" y="117"/>
                  </a:cubicBezTo>
                  <a:cubicBezTo>
                    <a:pt x="33" y="114"/>
                    <a:pt x="38" y="110"/>
                    <a:pt x="43" y="105"/>
                  </a:cubicBezTo>
                  <a:cubicBezTo>
                    <a:pt x="48" y="101"/>
                    <a:pt x="52" y="98"/>
                    <a:pt x="55" y="94"/>
                  </a:cubicBezTo>
                  <a:cubicBezTo>
                    <a:pt x="53" y="98"/>
                    <a:pt x="51" y="102"/>
                    <a:pt x="48" y="106"/>
                  </a:cubicBezTo>
                  <a:cubicBezTo>
                    <a:pt x="40" y="120"/>
                    <a:pt x="32" y="135"/>
                    <a:pt x="26" y="149"/>
                  </a:cubicBezTo>
                  <a:cubicBezTo>
                    <a:pt x="21" y="162"/>
                    <a:pt x="19" y="170"/>
                    <a:pt x="19" y="174"/>
                  </a:cubicBezTo>
                  <a:cubicBezTo>
                    <a:pt x="19" y="176"/>
                    <a:pt x="19" y="178"/>
                    <a:pt x="21" y="180"/>
                  </a:cubicBezTo>
                  <a:cubicBezTo>
                    <a:pt x="22" y="181"/>
                    <a:pt x="24" y="182"/>
                    <a:pt x="26" y="182"/>
                  </a:cubicBezTo>
                  <a:cubicBezTo>
                    <a:pt x="26" y="182"/>
                    <a:pt x="26" y="182"/>
                    <a:pt x="27" y="182"/>
                  </a:cubicBezTo>
                  <a:cubicBezTo>
                    <a:pt x="29" y="182"/>
                    <a:pt x="32" y="181"/>
                    <a:pt x="33" y="179"/>
                  </a:cubicBezTo>
                  <a:cubicBezTo>
                    <a:pt x="36" y="177"/>
                    <a:pt x="37" y="173"/>
                    <a:pt x="39" y="166"/>
                  </a:cubicBezTo>
                  <a:cubicBezTo>
                    <a:pt x="41" y="160"/>
                    <a:pt x="46" y="147"/>
                    <a:pt x="56" y="128"/>
                  </a:cubicBezTo>
                  <a:cubicBezTo>
                    <a:pt x="63" y="111"/>
                    <a:pt x="73" y="94"/>
                    <a:pt x="83" y="78"/>
                  </a:cubicBezTo>
                  <a:cubicBezTo>
                    <a:pt x="90" y="68"/>
                    <a:pt x="105" y="49"/>
                    <a:pt x="127" y="20"/>
                  </a:cubicBezTo>
                  <a:cubicBezTo>
                    <a:pt x="130" y="16"/>
                    <a:pt x="132" y="12"/>
                    <a:pt x="132" y="9"/>
                  </a:cubicBezTo>
                  <a:cubicBezTo>
                    <a:pt x="132" y="7"/>
                    <a:pt x="131" y="5"/>
                    <a:pt x="130" y="3"/>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45" name="Freeform 17"/>
            <p:cNvSpPr>
              <a:spLocks noEditPoints="1"/>
            </p:cNvSpPr>
            <p:nvPr userDrawn="1"/>
          </p:nvSpPr>
          <p:spPr bwMode="auto">
            <a:xfrm>
              <a:off x="1557" y="8404"/>
              <a:ext cx="125" cy="169"/>
            </a:xfrm>
            <a:custGeom>
              <a:avLst/>
              <a:gdLst>
                <a:gd name="T0" fmla="*/ 7552 w 62"/>
                <a:gd name="T1" fmla="*/ 523 h 84"/>
                <a:gd name="T2" fmla="*/ 6400 w 62"/>
                <a:gd name="T3" fmla="*/ 0 h 84"/>
                <a:gd name="T4" fmla="*/ 4480 w 62"/>
                <a:gd name="T5" fmla="*/ 789 h 84"/>
                <a:gd name="T6" fmla="*/ 1408 w 62"/>
                <a:gd name="T7" fmla="*/ 4388 h 84"/>
                <a:gd name="T8" fmla="*/ 0 w 62"/>
                <a:gd name="T9" fmla="*/ 8965 h 84"/>
                <a:gd name="T10" fmla="*/ 256 w 62"/>
                <a:gd name="T11" fmla="*/ 10156 h 84"/>
                <a:gd name="T12" fmla="*/ 1792 w 62"/>
                <a:gd name="T13" fmla="*/ 11204 h 84"/>
                <a:gd name="T14" fmla="*/ 1792 w 62"/>
                <a:gd name="T15" fmla="*/ 11204 h 84"/>
                <a:gd name="T16" fmla="*/ 6016 w 62"/>
                <a:gd name="T17" fmla="*/ 7484 h 84"/>
                <a:gd name="T18" fmla="*/ 7936 w 62"/>
                <a:gd name="T19" fmla="*/ 1849 h 84"/>
                <a:gd name="T20" fmla="*/ 7552 w 62"/>
                <a:gd name="T21" fmla="*/ 523 h 84"/>
                <a:gd name="T22" fmla="*/ 4992 w 62"/>
                <a:gd name="T23" fmla="*/ 6156 h 84"/>
                <a:gd name="T24" fmla="*/ 4992 w 62"/>
                <a:gd name="T25" fmla="*/ 6156 h 84"/>
                <a:gd name="T26" fmla="*/ 4736 w 62"/>
                <a:gd name="T27" fmla="*/ 4917 h 84"/>
                <a:gd name="T28" fmla="*/ 4352 w 62"/>
                <a:gd name="T29" fmla="*/ 5440 h 84"/>
                <a:gd name="T30" fmla="*/ 4096 w 62"/>
                <a:gd name="T31" fmla="*/ 5897 h 84"/>
                <a:gd name="T32" fmla="*/ 4480 w 62"/>
                <a:gd name="T33" fmla="*/ 6424 h 84"/>
                <a:gd name="T34" fmla="*/ 4352 w 62"/>
                <a:gd name="T35" fmla="*/ 6816 h 84"/>
                <a:gd name="T36" fmla="*/ 3712 w 62"/>
                <a:gd name="T37" fmla="*/ 7752 h 84"/>
                <a:gd name="T38" fmla="*/ 2432 w 62"/>
                <a:gd name="T39" fmla="*/ 8828 h 84"/>
                <a:gd name="T40" fmla="*/ 2048 w 62"/>
                <a:gd name="T41" fmla="*/ 8699 h 84"/>
                <a:gd name="T42" fmla="*/ 2048 w 62"/>
                <a:gd name="T43" fmla="*/ 8273 h 84"/>
                <a:gd name="T44" fmla="*/ 2688 w 62"/>
                <a:gd name="T45" fmla="*/ 5897 h 84"/>
                <a:gd name="T46" fmla="*/ 4608 w 62"/>
                <a:gd name="T47" fmla="*/ 3193 h 84"/>
                <a:gd name="T48" fmla="*/ 5888 w 62"/>
                <a:gd name="T49" fmla="*/ 2247 h 84"/>
                <a:gd name="T50" fmla="*/ 5888 w 62"/>
                <a:gd name="T51" fmla="*/ 2247 h 84"/>
                <a:gd name="T52" fmla="*/ 6016 w 62"/>
                <a:gd name="T53" fmla="*/ 2376 h 84"/>
                <a:gd name="T54" fmla="*/ 6016 w 62"/>
                <a:gd name="T55" fmla="*/ 2509 h 84"/>
                <a:gd name="T56" fmla="*/ 4736 w 62"/>
                <a:gd name="T57" fmla="*/ 4917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 h="84">
                  <a:moveTo>
                    <a:pt x="59" y="4"/>
                  </a:moveTo>
                  <a:cubicBezTo>
                    <a:pt x="57" y="1"/>
                    <a:pt x="54" y="0"/>
                    <a:pt x="50" y="0"/>
                  </a:cubicBezTo>
                  <a:cubicBezTo>
                    <a:pt x="45" y="0"/>
                    <a:pt x="40" y="2"/>
                    <a:pt x="35" y="6"/>
                  </a:cubicBezTo>
                  <a:cubicBezTo>
                    <a:pt x="25" y="12"/>
                    <a:pt x="17" y="21"/>
                    <a:pt x="11" y="33"/>
                  </a:cubicBezTo>
                  <a:cubicBezTo>
                    <a:pt x="4" y="45"/>
                    <a:pt x="0" y="56"/>
                    <a:pt x="0" y="67"/>
                  </a:cubicBezTo>
                  <a:cubicBezTo>
                    <a:pt x="0" y="71"/>
                    <a:pt x="0" y="73"/>
                    <a:pt x="2" y="76"/>
                  </a:cubicBezTo>
                  <a:cubicBezTo>
                    <a:pt x="4" y="81"/>
                    <a:pt x="8" y="84"/>
                    <a:pt x="14" y="84"/>
                  </a:cubicBezTo>
                  <a:cubicBezTo>
                    <a:pt x="14" y="84"/>
                    <a:pt x="14" y="84"/>
                    <a:pt x="14" y="84"/>
                  </a:cubicBezTo>
                  <a:cubicBezTo>
                    <a:pt x="25" y="84"/>
                    <a:pt x="36" y="74"/>
                    <a:pt x="47" y="56"/>
                  </a:cubicBezTo>
                  <a:cubicBezTo>
                    <a:pt x="57" y="39"/>
                    <a:pt x="62" y="26"/>
                    <a:pt x="62" y="14"/>
                  </a:cubicBezTo>
                  <a:cubicBezTo>
                    <a:pt x="62" y="10"/>
                    <a:pt x="61" y="6"/>
                    <a:pt x="59" y="4"/>
                  </a:cubicBezTo>
                  <a:close/>
                  <a:moveTo>
                    <a:pt x="39" y="46"/>
                  </a:moveTo>
                  <a:cubicBezTo>
                    <a:pt x="39" y="46"/>
                    <a:pt x="39" y="46"/>
                    <a:pt x="39" y="46"/>
                  </a:cubicBezTo>
                  <a:close/>
                  <a:moveTo>
                    <a:pt x="37" y="37"/>
                  </a:moveTo>
                  <a:cubicBezTo>
                    <a:pt x="36" y="39"/>
                    <a:pt x="35" y="40"/>
                    <a:pt x="34" y="41"/>
                  </a:cubicBezTo>
                  <a:cubicBezTo>
                    <a:pt x="33" y="42"/>
                    <a:pt x="33" y="42"/>
                    <a:pt x="32" y="44"/>
                  </a:cubicBezTo>
                  <a:cubicBezTo>
                    <a:pt x="33" y="46"/>
                    <a:pt x="34" y="47"/>
                    <a:pt x="35" y="48"/>
                  </a:cubicBezTo>
                  <a:cubicBezTo>
                    <a:pt x="35" y="49"/>
                    <a:pt x="34" y="50"/>
                    <a:pt x="34" y="51"/>
                  </a:cubicBezTo>
                  <a:cubicBezTo>
                    <a:pt x="33" y="53"/>
                    <a:pt x="31" y="56"/>
                    <a:pt x="29" y="58"/>
                  </a:cubicBezTo>
                  <a:cubicBezTo>
                    <a:pt x="25" y="64"/>
                    <a:pt x="21" y="66"/>
                    <a:pt x="19" y="66"/>
                  </a:cubicBezTo>
                  <a:cubicBezTo>
                    <a:pt x="18" y="66"/>
                    <a:pt x="17" y="66"/>
                    <a:pt x="16" y="65"/>
                  </a:cubicBezTo>
                  <a:cubicBezTo>
                    <a:pt x="16" y="64"/>
                    <a:pt x="16" y="63"/>
                    <a:pt x="16" y="62"/>
                  </a:cubicBezTo>
                  <a:cubicBezTo>
                    <a:pt x="16" y="58"/>
                    <a:pt x="18" y="51"/>
                    <a:pt x="21" y="44"/>
                  </a:cubicBezTo>
                  <a:cubicBezTo>
                    <a:pt x="25" y="37"/>
                    <a:pt x="29" y="31"/>
                    <a:pt x="36" y="24"/>
                  </a:cubicBezTo>
                  <a:cubicBezTo>
                    <a:pt x="40" y="20"/>
                    <a:pt x="44" y="17"/>
                    <a:pt x="46" y="17"/>
                  </a:cubicBezTo>
                  <a:cubicBezTo>
                    <a:pt x="46" y="17"/>
                    <a:pt x="46" y="17"/>
                    <a:pt x="46" y="17"/>
                  </a:cubicBezTo>
                  <a:cubicBezTo>
                    <a:pt x="46" y="18"/>
                    <a:pt x="46" y="18"/>
                    <a:pt x="47" y="18"/>
                  </a:cubicBezTo>
                  <a:cubicBezTo>
                    <a:pt x="47" y="19"/>
                    <a:pt x="47" y="19"/>
                    <a:pt x="47" y="19"/>
                  </a:cubicBezTo>
                  <a:cubicBezTo>
                    <a:pt x="47" y="23"/>
                    <a:pt x="44" y="29"/>
                    <a:pt x="37" y="37"/>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46" name="Freeform 18"/>
            <p:cNvSpPr>
              <a:spLocks/>
            </p:cNvSpPr>
            <p:nvPr userDrawn="1"/>
          </p:nvSpPr>
          <p:spPr bwMode="auto">
            <a:xfrm>
              <a:off x="1673" y="8424"/>
              <a:ext cx="126" cy="154"/>
            </a:xfrm>
            <a:custGeom>
              <a:avLst/>
              <a:gdLst>
                <a:gd name="T0" fmla="*/ 7993 w 63"/>
                <a:gd name="T1" fmla="*/ 8457 h 77"/>
                <a:gd name="T2" fmla="*/ 7185 w 63"/>
                <a:gd name="T3" fmla="*/ 7929 h 77"/>
                <a:gd name="T4" fmla="*/ 6652 w 63"/>
                <a:gd name="T5" fmla="*/ 6305 h 77"/>
                <a:gd name="T6" fmla="*/ 7316 w 63"/>
                <a:gd name="T7" fmla="*/ 4137 h 77"/>
                <a:gd name="T8" fmla="*/ 8521 w 63"/>
                <a:gd name="T9" fmla="*/ 1329 h 77"/>
                <a:gd name="T10" fmla="*/ 8257 w 63"/>
                <a:gd name="T11" fmla="*/ 660 h 77"/>
                <a:gd name="T12" fmla="*/ 7596 w 63"/>
                <a:gd name="T13" fmla="*/ 393 h 77"/>
                <a:gd name="T14" fmla="*/ 6521 w 63"/>
                <a:gd name="T15" fmla="*/ 1053 h 77"/>
                <a:gd name="T16" fmla="*/ 5693 w 63"/>
                <a:gd name="T17" fmla="*/ 2512 h 77"/>
                <a:gd name="T18" fmla="*/ 4356 w 63"/>
                <a:gd name="T19" fmla="*/ 5252 h 77"/>
                <a:gd name="T20" fmla="*/ 2292 w 63"/>
                <a:gd name="T21" fmla="*/ 7504 h 77"/>
                <a:gd name="T22" fmla="*/ 2161 w 63"/>
                <a:gd name="T23" fmla="*/ 7504 h 77"/>
                <a:gd name="T24" fmla="*/ 2161 w 63"/>
                <a:gd name="T25" fmla="*/ 7245 h 77"/>
                <a:gd name="T26" fmla="*/ 2959 w 63"/>
                <a:gd name="T27" fmla="*/ 4928 h 77"/>
                <a:gd name="T28" fmla="*/ 5024 w 63"/>
                <a:gd name="T29" fmla="*/ 1989 h 77"/>
                <a:gd name="T30" fmla="*/ 5693 w 63"/>
                <a:gd name="T31" fmla="*/ 920 h 77"/>
                <a:gd name="T32" fmla="*/ 5433 w 63"/>
                <a:gd name="T33" fmla="*/ 393 h 77"/>
                <a:gd name="T34" fmla="*/ 4759 w 63"/>
                <a:gd name="T35" fmla="*/ 0 h 77"/>
                <a:gd name="T36" fmla="*/ 3500 w 63"/>
                <a:gd name="T37" fmla="*/ 660 h 77"/>
                <a:gd name="T38" fmla="*/ 1736 w 63"/>
                <a:gd name="T39" fmla="*/ 2675 h 77"/>
                <a:gd name="T40" fmla="*/ 0 w 63"/>
                <a:gd name="T41" fmla="*/ 7633 h 77"/>
                <a:gd name="T42" fmla="*/ 264 w 63"/>
                <a:gd name="T43" fmla="*/ 8996 h 77"/>
                <a:gd name="T44" fmla="*/ 1736 w 63"/>
                <a:gd name="T45" fmla="*/ 9789 h 77"/>
                <a:gd name="T46" fmla="*/ 3901 w 63"/>
                <a:gd name="T47" fmla="*/ 8720 h 77"/>
                <a:gd name="T48" fmla="*/ 4759 w 63"/>
                <a:gd name="T49" fmla="*/ 7633 h 77"/>
                <a:gd name="T50" fmla="*/ 4759 w 63"/>
                <a:gd name="T51" fmla="*/ 7796 h 77"/>
                <a:gd name="T52" fmla="*/ 5564 w 63"/>
                <a:gd name="T53" fmla="*/ 9656 h 77"/>
                <a:gd name="T54" fmla="*/ 7316 w 63"/>
                <a:gd name="T55" fmla="*/ 10309 h 77"/>
                <a:gd name="T56" fmla="*/ 7316 w 63"/>
                <a:gd name="T57" fmla="*/ 10309 h 77"/>
                <a:gd name="T58" fmla="*/ 8128 w 63"/>
                <a:gd name="T59" fmla="*/ 10049 h 77"/>
                <a:gd name="T60" fmla="*/ 8388 w 63"/>
                <a:gd name="T61" fmla="*/ 9389 h 77"/>
                <a:gd name="T62" fmla="*/ 7993 w 63"/>
                <a:gd name="T63" fmla="*/ 8457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 h="77">
                  <a:moveTo>
                    <a:pt x="59" y="63"/>
                  </a:moveTo>
                  <a:cubicBezTo>
                    <a:pt x="55" y="61"/>
                    <a:pt x="53" y="59"/>
                    <a:pt x="53" y="59"/>
                  </a:cubicBezTo>
                  <a:cubicBezTo>
                    <a:pt x="50" y="56"/>
                    <a:pt x="49" y="52"/>
                    <a:pt x="49" y="47"/>
                  </a:cubicBezTo>
                  <a:cubicBezTo>
                    <a:pt x="49" y="43"/>
                    <a:pt x="51" y="38"/>
                    <a:pt x="54" y="31"/>
                  </a:cubicBezTo>
                  <a:cubicBezTo>
                    <a:pt x="60" y="21"/>
                    <a:pt x="63" y="14"/>
                    <a:pt x="63" y="10"/>
                  </a:cubicBezTo>
                  <a:cubicBezTo>
                    <a:pt x="63" y="8"/>
                    <a:pt x="62" y="7"/>
                    <a:pt x="61" y="5"/>
                  </a:cubicBezTo>
                  <a:cubicBezTo>
                    <a:pt x="60" y="4"/>
                    <a:pt x="58" y="3"/>
                    <a:pt x="56" y="3"/>
                  </a:cubicBezTo>
                  <a:cubicBezTo>
                    <a:pt x="53" y="3"/>
                    <a:pt x="50" y="5"/>
                    <a:pt x="48" y="8"/>
                  </a:cubicBezTo>
                  <a:cubicBezTo>
                    <a:pt x="45" y="11"/>
                    <a:pt x="43" y="15"/>
                    <a:pt x="42" y="19"/>
                  </a:cubicBezTo>
                  <a:cubicBezTo>
                    <a:pt x="39" y="27"/>
                    <a:pt x="36" y="33"/>
                    <a:pt x="32" y="39"/>
                  </a:cubicBezTo>
                  <a:cubicBezTo>
                    <a:pt x="25" y="51"/>
                    <a:pt x="19" y="56"/>
                    <a:pt x="17" y="56"/>
                  </a:cubicBezTo>
                  <a:cubicBezTo>
                    <a:pt x="16" y="56"/>
                    <a:pt x="16" y="56"/>
                    <a:pt x="16" y="56"/>
                  </a:cubicBezTo>
                  <a:cubicBezTo>
                    <a:pt x="16" y="56"/>
                    <a:pt x="16" y="55"/>
                    <a:pt x="16" y="54"/>
                  </a:cubicBezTo>
                  <a:cubicBezTo>
                    <a:pt x="16" y="51"/>
                    <a:pt x="18" y="45"/>
                    <a:pt x="22" y="37"/>
                  </a:cubicBezTo>
                  <a:cubicBezTo>
                    <a:pt x="25" y="31"/>
                    <a:pt x="30" y="23"/>
                    <a:pt x="37" y="15"/>
                  </a:cubicBezTo>
                  <a:cubicBezTo>
                    <a:pt x="40" y="12"/>
                    <a:pt x="42" y="9"/>
                    <a:pt x="42" y="7"/>
                  </a:cubicBezTo>
                  <a:cubicBezTo>
                    <a:pt x="42" y="5"/>
                    <a:pt x="41" y="4"/>
                    <a:pt x="40" y="3"/>
                  </a:cubicBezTo>
                  <a:cubicBezTo>
                    <a:pt x="39" y="1"/>
                    <a:pt x="37" y="0"/>
                    <a:pt x="35" y="0"/>
                  </a:cubicBezTo>
                  <a:cubicBezTo>
                    <a:pt x="32" y="0"/>
                    <a:pt x="29" y="2"/>
                    <a:pt x="26" y="5"/>
                  </a:cubicBezTo>
                  <a:cubicBezTo>
                    <a:pt x="22" y="8"/>
                    <a:pt x="18" y="13"/>
                    <a:pt x="13" y="20"/>
                  </a:cubicBezTo>
                  <a:cubicBezTo>
                    <a:pt x="5" y="33"/>
                    <a:pt x="0" y="46"/>
                    <a:pt x="0" y="57"/>
                  </a:cubicBezTo>
                  <a:cubicBezTo>
                    <a:pt x="0" y="60"/>
                    <a:pt x="1" y="64"/>
                    <a:pt x="2" y="67"/>
                  </a:cubicBezTo>
                  <a:cubicBezTo>
                    <a:pt x="5" y="71"/>
                    <a:pt x="9" y="73"/>
                    <a:pt x="13" y="73"/>
                  </a:cubicBezTo>
                  <a:cubicBezTo>
                    <a:pt x="19" y="73"/>
                    <a:pt x="24" y="70"/>
                    <a:pt x="29" y="65"/>
                  </a:cubicBezTo>
                  <a:cubicBezTo>
                    <a:pt x="31" y="63"/>
                    <a:pt x="33" y="60"/>
                    <a:pt x="35" y="57"/>
                  </a:cubicBezTo>
                  <a:cubicBezTo>
                    <a:pt x="35" y="58"/>
                    <a:pt x="35" y="58"/>
                    <a:pt x="35" y="58"/>
                  </a:cubicBezTo>
                  <a:cubicBezTo>
                    <a:pt x="36" y="64"/>
                    <a:pt x="38" y="69"/>
                    <a:pt x="41" y="72"/>
                  </a:cubicBezTo>
                  <a:cubicBezTo>
                    <a:pt x="45" y="75"/>
                    <a:pt x="49" y="77"/>
                    <a:pt x="54" y="77"/>
                  </a:cubicBezTo>
                  <a:cubicBezTo>
                    <a:pt x="54" y="77"/>
                    <a:pt x="54" y="77"/>
                    <a:pt x="54" y="77"/>
                  </a:cubicBezTo>
                  <a:cubicBezTo>
                    <a:pt x="56" y="77"/>
                    <a:pt x="58" y="77"/>
                    <a:pt x="60" y="75"/>
                  </a:cubicBezTo>
                  <a:cubicBezTo>
                    <a:pt x="61" y="74"/>
                    <a:pt x="62" y="72"/>
                    <a:pt x="62" y="70"/>
                  </a:cubicBezTo>
                  <a:cubicBezTo>
                    <a:pt x="62" y="67"/>
                    <a:pt x="61" y="64"/>
                    <a:pt x="59" y="63"/>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47" name="Freeform 19"/>
            <p:cNvSpPr>
              <a:spLocks/>
            </p:cNvSpPr>
            <p:nvPr userDrawn="1"/>
          </p:nvSpPr>
          <p:spPr bwMode="auto">
            <a:xfrm>
              <a:off x="1797" y="8412"/>
              <a:ext cx="182" cy="169"/>
            </a:xfrm>
            <a:custGeom>
              <a:avLst/>
              <a:gdLst>
                <a:gd name="T0" fmla="*/ 11392 w 91"/>
                <a:gd name="T1" fmla="*/ 2640 h 84"/>
                <a:gd name="T2" fmla="*/ 11008 w 91"/>
                <a:gd name="T3" fmla="*/ 2376 h 84"/>
                <a:gd name="T4" fmla="*/ 10368 w 91"/>
                <a:gd name="T5" fmla="*/ 2640 h 84"/>
                <a:gd name="T6" fmla="*/ 8192 w 91"/>
                <a:gd name="T7" fmla="*/ 3720 h 84"/>
                <a:gd name="T8" fmla="*/ 8064 w 91"/>
                <a:gd name="T9" fmla="*/ 3720 h 84"/>
                <a:gd name="T10" fmla="*/ 8064 w 91"/>
                <a:gd name="T11" fmla="*/ 3720 h 84"/>
                <a:gd name="T12" fmla="*/ 8064 w 91"/>
                <a:gd name="T13" fmla="*/ 3720 h 84"/>
                <a:gd name="T14" fmla="*/ 9600 w 91"/>
                <a:gd name="T15" fmla="*/ 1980 h 84"/>
                <a:gd name="T16" fmla="*/ 10240 w 91"/>
                <a:gd name="T17" fmla="*/ 919 h 84"/>
                <a:gd name="T18" fmla="*/ 10112 w 91"/>
                <a:gd name="T19" fmla="*/ 392 h 84"/>
                <a:gd name="T20" fmla="*/ 9344 w 91"/>
                <a:gd name="T21" fmla="*/ 0 h 84"/>
                <a:gd name="T22" fmla="*/ 8704 w 91"/>
                <a:gd name="T23" fmla="*/ 260 h 84"/>
                <a:gd name="T24" fmla="*/ 7168 w 91"/>
                <a:gd name="T25" fmla="*/ 1312 h 84"/>
                <a:gd name="T26" fmla="*/ 5248 w 91"/>
                <a:gd name="T27" fmla="*/ 3060 h 84"/>
                <a:gd name="T28" fmla="*/ 6016 w 91"/>
                <a:gd name="T29" fmla="*/ 1980 h 84"/>
                <a:gd name="T30" fmla="*/ 6400 w 91"/>
                <a:gd name="T31" fmla="*/ 1181 h 84"/>
                <a:gd name="T32" fmla="*/ 6016 w 91"/>
                <a:gd name="T33" fmla="*/ 523 h 84"/>
                <a:gd name="T34" fmla="*/ 5504 w 91"/>
                <a:gd name="T35" fmla="*/ 392 h 84"/>
                <a:gd name="T36" fmla="*/ 3840 w 91"/>
                <a:gd name="T37" fmla="*/ 1720 h 84"/>
                <a:gd name="T38" fmla="*/ 1024 w 91"/>
                <a:gd name="T39" fmla="*/ 7225 h 84"/>
                <a:gd name="T40" fmla="*/ 0 w 91"/>
                <a:gd name="T41" fmla="*/ 10285 h 84"/>
                <a:gd name="T42" fmla="*/ 256 w 91"/>
                <a:gd name="T43" fmla="*/ 10945 h 84"/>
                <a:gd name="T44" fmla="*/ 896 w 91"/>
                <a:gd name="T45" fmla="*/ 11204 h 84"/>
                <a:gd name="T46" fmla="*/ 2048 w 91"/>
                <a:gd name="T47" fmla="*/ 10285 h 84"/>
                <a:gd name="T48" fmla="*/ 3840 w 91"/>
                <a:gd name="T49" fmla="*/ 6961 h 84"/>
                <a:gd name="T50" fmla="*/ 6016 w 91"/>
                <a:gd name="T51" fmla="*/ 4521 h 84"/>
                <a:gd name="T52" fmla="*/ 5888 w 91"/>
                <a:gd name="T53" fmla="*/ 4652 h 84"/>
                <a:gd name="T54" fmla="*/ 6400 w 91"/>
                <a:gd name="T55" fmla="*/ 5635 h 84"/>
                <a:gd name="T56" fmla="*/ 7552 w 91"/>
                <a:gd name="T57" fmla="*/ 6028 h 84"/>
                <a:gd name="T58" fmla="*/ 10240 w 91"/>
                <a:gd name="T59" fmla="*/ 4780 h 84"/>
                <a:gd name="T60" fmla="*/ 11648 w 91"/>
                <a:gd name="T61" fmla="*/ 3193 h 84"/>
                <a:gd name="T62" fmla="*/ 11392 w 91"/>
                <a:gd name="T63" fmla="*/ 2640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84">
                  <a:moveTo>
                    <a:pt x="89" y="20"/>
                  </a:moveTo>
                  <a:cubicBezTo>
                    <a:pt x="88" y="19"/>
                    <a:pt x="87" y="18"/>
                    <a:pt x="86" y="18"/>
                  </a:cubicBezTo>
                  <a:cubicBezTo>
                    <a:pt x="84" y="18"/>
                    <a:pt x="83" y="19"/>
                    <a:pt x="81" y="20"/>
                  </a:cubicBezTo>
                  <a:cubicBezTo>
                    <a:pt x="73" y="26"/>
                    <a:pt x="67" y="28"/>
                    <a:pt x="64" y="28"/>
                  </a:cubicBezTo>
                  <a:cubicBezTo>
                    <a:pt x="64" y="28"/>
                    <a:pt x="63" y="28"/>
                    <a:pt x="63" y="28"/>
                  </a:cubicBezTo>
                  <a:cubicBezTo>
                    <a:pt x="63" y="28"/>
                    <a:pt x="63" y="28"/>
                    <a:pt x="63" y="28"/>
                  </a:cubicBezTo>
                  <a:cubicBezTo>
                    <a:pt x="63" y="28"/>
                    <a:pt x="63" y="28"/>
                    <a:pt x="63" y="28"/>
                  </a:cubicBezTo>
                  <a:cubicBezTo>
                    <a:pt x="63" y="26"/>
                    <a:pt x="67" y="21"/>
                    <a:pt x="75" y="15"/>
                  </a:cubicBezTo>
                  <a:cubicBezTo>
                    <a:pt x="78" y="12"/>
                    <a:pt x="80" y="10"/>
                    <a:pt x="80" y="7"/>
                  </a:cubicBezTo>
                  <a:cubicBezTo>
                    <a:pt x="80" y="6"/>
                    <a:pt x="80" y="4"/>
                    <a:pt x="79" y="3"/>
                  </a:cubicBezTo>
                  <a:cubicBezTo>
                    <a:pt x="77" y="1"/>
                    <a:pt x="76" y="0"/>
                    <a:pt x="73" y="0"/>
                  </a:cubicBezTo>
                  <a:cubicBezTo>
                    <a:pt x="72" y="0"/>
                    <a:pt x="71" y="0"/>
                    <a:pt x="68" y="2"/>
                  </a:cubicBezTo>
                  <a:cubicBezTo>
                    <a:pt x="64" y="4"/>
                    <a:pt x="60" y="7"/>
                    <a:pt x="56" y="10"/>
                  </a:cubicBezTo>
                  <a:cubicBezTo>
                    <a:pt x="51" y="14"/>
                    <a:pt x="45" y="19"/>
                    <a:pt x="41" y="23"/>
                  </a:cubicBezTo>
                  <a:cubicBezTo>
                    <a:pt x="44" y="18"/>
                    <a:pt x="46" y="16"/>
                    <a:pt x="47" y="15"/>
                  </a:cubicBezTo>
                  <a:cubicBezTo>
                    <a:pt x="48" y="13"/>
                    <a:pt x="50" y="11"/>
                    <a:pt x="50" y="9"/>
                  </a:cubicBezTo>
                  <a:cubicBezTo>
                    <a:pt x="50" y="7"/>
                    <a:pt x="49" y="5"/>
                    <a:pt x="47" y="4"/>
                  </a:cubicBezTo>
                  <a:cubicBezTo>
                    <a:pt x="46" y="3"/>
                    <a:pt x="44" y="3"/>
                    <a:pt x="43" y="3"/>
                  </a:cubicBezTo>
                  <a:cubicBezTo>
                    <a:pt x="38" y="3"/>
                    <a:pt x="34" y="7"/>
                    <a:pt x="30" y="13"/>
                  </a:cubicBezTo>
                  <a:cubicBezTo>
                    <a:pt x="22" y="23"/>
                    <a:pt x="14" y="37"/>
                    <a:pt x="8" y="54"/>
                  </a:cubicBezTo>
                  <a:cubicBezTo>
                    <a:pt x="3" y="67"/>
                    <a:pt x="0" y="74"/>
                    <a:pt x="0" y="77"/>
                  </a:cubicBezTo>
                  <a:cubicBezTo>
                    <a:pt x="0" y="79"/>
                    <a:pt x="1" y="81"/>
                    <a:pt x="2" y="82"/>
                  </a:cubicBezTo>
                  <a:cubicBezTo>
                    <a:pt x="3" y="83"/>
                    <a:pt x="5" y="84"/>
                    <a:pt x="7" y="84"/>
                  </a:cubicBezTo>
                  <a:cubicBezTo>
                    <a:pt x="11" y="84"/>
                    <a:pt x="14" y="81"/>
                    <a:pt x="16" y="77"/>
                  </a:cubicBezTo>
                  <a:cubicBezTo>
                    <a:pt x="21" y="67"/>
                    <a:pt x="26" y="59"/>
                    <a:pt x="30" y="52"/>
                  </a:cubicBezTo>
                  <a:cubicBezTo>
                    <a:pt x="36" y="45"/>
                    <a:pt x="42" y="39"/>
                    <a:pt x="47" y="34"/>
                  </a:cubicBezTo>
                  <a:cubicBezTo>
                    <a:pt x="47" y="34"/>
                    <a:pt x="46" y="35"/>
                    <a:pt x="46" y="35"/>
                  </a:cubicBezTo>
                  <a:cubicBezTo>
                    <a:pt x="46" y="38"/>
                    <a:pt x="48" y="41"/>
                    <a:pt x="50" y="42"/>
                  </a:cubicBezTo>
                  <a:cubicBezTo>
                    <a:pt x="53" y="44"/>
                    <a:pt x="56" y="45"/>
                    <a:pt x="59" y="45"/>
                  </a:cubicBezTo>
                  <a:cubicBezTo>
                    <a:pt x="66" y="45"/>
                    <a:pt x="73" y="42"/>
                    <a:pt x="80" y="36"/>
                  </a:cubicBezTo>
                  <a:cubicBezTo>
                    <a:pt x="87" y="31"/>
                    <a:pt x="91" y="28"/>
                    <a:pt x="91" y="24"/>
                  </a:cubicBezTo>
                  <a:cubicBezTo>
                    <a:pt x="91" y="22"/>
                    <a:pt x="90" y="21"/>
                    <a:pt x="89" y="20"/>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48" name="Freeform 20"/>
            <p:cNvSpPr>
              <a:spLocks/>
            </p:cNvSpPr>
            <p:nvPr userDrawn="1"/>
          </p:nvSpPr>
          <p:spPr bwMode="auto">
            <a:xfrm>
              <a:off x="2079" y="8146"/>
              <a:ext cx="451" cy="501"/>
            </a:xfrm>
            <a:custGeom>
              <a:avLst/>
              <a:gdLst>
                <a:gd name="T0" fmla="*/ 28160 w 226"/>
                <a:gd name="T1" fmla="*/ 385 h 250"/>
                <a:gd name="T2" fmla="*/ 26496 w 226"/>
                <a:gd name="T3" fmla="*/ 0 h 250"/>
                <a:gd name="T4" fmla="*/ 17792 w 226"/>
                <a:gd name="T5" fmla="*/ 900 h 250"/>
                <a:gd name="T6" fmla="*/ 13184 w 226"/>
                <a:gd name="T7" fmla="*/ 1932 h 250"/>
                <a:gd name="T8" fmla="*/ 12160 w 226"/>
                <a:gd name="T9" fmla="*/ 3485 h 250"/>
                <a:gd name="T10" fmla="*/ 12928 w 226"/>
                <a:gd name="T11" fmla="*/ 4916 h 250"/>
                <a:gd name="T12" fmla="*/ 11776 w 226"/>
                <a:gd name="T13" fmla="*/ 6599 h 250"/>
                <a:gd name="T14" fmla="*/ 7424 w 226"/>
                <a:gd name="T15" fmla="*/ 13481 h 250"/>
                <a:gd name="T16" fmla="*/ 1536 w 226"/>
                <a:gd name="T17" fmla="*/ 25852 h 250"/>
                <a:gd name="T18" fmla="*/ 0 w 226"/>
                <a:gd name="T19" fmla="*/ 30260 h 250"/>
                <a:gd name="T20" fmla="*/ 512 w 226"/>
                <a:gd name="T21" fmla="*/ 31679 h 250"/>
                <a:gd name="T22" fmla="*/ 2048 w 226"/>
                <a:gd name="T23" fmla="*/ 32449 h 250"/>
                <a:gd name="T24" fmla="*/ 2048 w 226"/>
                <a:gd name="T25" fmla="*/ 32449 h 250"/>
                <a:gd name="T26" fmla="*/ 3328 w 226"/>
                <a:gd name="T27" fmla="*/ 32064 h 250"/>
                <a:gd name="T28" fmla="*/ 13952 w 226"/>
                <a:gd name="T29" fmla="*/ 29092 h 250"/>
                <a:gd name="T30" fmla="*/ 15488 w 226"/>
                <a:gd name="T31" fmla="*/ 28964 h 250"/>
                <a:gd name="T32" fmla="*/ 16384 w 226"/>
                <a:gd name="T33" fmla="*/ 27663 h 250"/>
                <a:gd name="T34" fmla="*/ 15616 w 226"/>
                <a:gd name="T35" fmla="*/ 26373 h 250"/>
                <a:gd name="T36" fmla="*/ 13568 w 226"/>
                <a:gd name="T37" fmla="*/ 25980 h 250"/>
                <a:gd name="T38" fmla="*/ 9472 w 226"/>
                <a:gd name="T39" fmla="*/ 26373 h 250"/>
                <a:gd name="T40" fmla="*/ 4480 w 226"/>
                <a:gd name="T41" fmla="*/ 27920 h 250"/>
                <a:gd name="T42" fmla="*/ 4224 w 226"/>
                <a:gd name="T43" fmla="*/ 28048 h 250"/>
                <a:gd name="T44" fmla="*/ 6016 w 226"/>
                <a:gd name="T45" fmla="*/ 23373 h 250"/>
                <a:gd name="T46" fmla="*/ 9472 w 226"/>
                <a:gd name="T47" fmla="*/ 16771 h 250"/>
                <a:gd name="T48" fmla="*/ 18304 w 226"/>
                <a:gd name="T49" fmla="*/ 15293 h 250"/>
                <a:gd name="T50" fmla="*/ 19840 w 226"/>
                <a:gd name="T51" fmla="*/ 15032 h 250"/>
                <a:gd name="T52" fmla="*/ 20608 w 226"/>
                <a:gd name="T53" fmla="*/ 13739 h 250"/>
                <a:gd name="T54" fmla="*/ 20096 w 226"/>
                <a:gd name="T55" fmla="*/ 12449 h 250"/>
                <a:gd name="T56" fmla="*/ 18688 w 226"/>
                <a:gd name="T57" fmla="*/ 12048 h 250"/>
                <a:gd name="T58" fmla="*/ 11648 w 226"/>
                <a:gd name="T59" fmla="*/ 13096 h 250"/>
                <a:gd name="T60" fmla="*/ 11520 w 226"/>
                <a:gd name="T61" fmla="*/ 13096 h 250"/>
                <a:gd name="T62" fmla="*/ 14336 w 226"/>
                <a:gd name="T63" fmla="*/ 8563 h 250"/>
                <a:gd name="T64" fmla="*/ 15488 w 226"/>
                <a:gd name="T65" fmla="*/ 6856 h 250"/>
                <a:gd name="T66" fmla="*/ 16640 w 226"/>
                <a:gd name="T67" fmla="*/ 4788 h 250"/>
                <a:gd name="T68" fmla="*/ 16640 w 226"/>
                <a:gd name="T69" fmla="*/ 4531 h 250"/>
                <a:gd name="T70" fmla="*/ 20736 w 226"/>
                <a:gd name="T71" fmla="*/ 3743 h 250"/>
                <a:gd name="T72" fmla="*/ 25472 w 226"/>
                <a:gd name="T73" fmla="*/ 3485 h 250"/>
                <a:gd name="T74" fmla="*/ 26240 w 226"/>
                <a:gd name="T75" fmla="*/ 3485 h 250"/>
                <a:gd name="T76" fmla="*/ 26752 w 226"/>
                <a:gd name="T77" fmla="*/ 3485 h 250"/>
                <a:gd name="T78" fmla="*/ 28032 w 226"/>
                <a:gd name="T79" fmla="*/ 3100 h 250"/>
                <a:gd name="T80" fmla="*/ 28928 w 226"/>
                <a:gd name="T81" fmla="*/ 1547 h 250"/>
                <a:gd name="T82" fmla="*/ 28160 w 226"/>
                <a:gd name="T83" fmla="*/ 385 h 2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6" h="250">
                  <a:moveTo>
                    <a:pt x="220" y="3"/>
                  </a:moveTo>
                  <a:cubicBezTo>
                    <a:pt x="217" y="1"/>
                    <a:pt x="213" y="0"/>
                    <a:pt x="207" y="0"/>
                  </a:cubicBezTo>
                  <a:cubicBezTo>
                    <a:pt x="188" y="0"/>
                    <a:pt x="166" y="3"/>
                    <a:pt x="139" y="7"/>
                  </a:cubicBezTo>
                  <a:cubicBezTo>
                    <a:pt x="121" y="9"/>
                    <a:pt x="109" y="12"/>
                    <a:pt x="103" y="15"/>
                  </a:cubicBezTo>
                  <a:cubicBezTo>
                    <a:pt x="98" y="17"/>
                    <a:pt x="95" y="22"/>
                    <a:pt x="95" y="27"/>
                  </a:cubicBezTo>
                  <a:cubicBezTo>
                    <a:pt x="95" y="31"/>
                    <a:pt x="97" y="35"/>
                    <a:pt x="101" y="38"/>
                  </a:cubicBezTo>
                  <a:cubicBezTo>
                    <a:pt x="98" y="42"/>
                    <a:pt x="95" y="47"/>
                    <a:pt x="92" y="51"/>
                  </a:cubicBezTo>
                  <a:cubicBezTo>
                    <a:pt x="76" y="76"/>
                    <a:pt x="64" y="93"/>
                    <a:pt x="58" y="104"/>
                  </a:cubicBezTo>
                  <a:cubicBezTo>
                    <a:pt x="39" y="138"/>
                    <a:pt x="23" y="170"/>
                    <a:pt x="12" y="199"/>
                  </a:cubicBezTo>
                  <a:cubicBezTo>
                    <a:pt x="4" y="218"/>
                    <a:pt x="1" y="229"/>
                    <a:pt x="0" y="233"/>
                  </a:cubicBezTo>
                  <a:cubicBezTo>
                    <a:pt x="0" y="237"/>
                    <a:pt x="2" y="241"/>
                    <a:pt x="4" y="244"/>
                  </a:cubicBezTo>
                  <a:cubicBezTo>
                    <a:pt x="7" y="248"/>
                    <a:pt x="11" y="250"/>
                    <a:pt x="16" y="250"/>
                  </a:cubicBezTo>
                  <a:cubicBezTo>
                    <a:pt x="16" y="250"/>
                    <a:pt x="16" y="250"/>
                    <a:pt x="16" y="250"/>
                  </a:cubicBezTo>
                  <a:cubicBezTo>
                    <a:pt x="19" y="250"/>
                    <a:pt x="22" y="249"/>
                    <a:pt x="26" y="247"/>
                  </a:cubicBezTo>
                  <a:cubicBezTo>
                    <a:pt x="50" y="234"/>
                    <a:pt x="78" y="226"/>
                    <a:pt x="109" y="224"/>
                  </a:cubicBezTo>
                  <a:cubicBezTo>
                    <a:pt x="115" y="224"/>
                    <a:pt x="118" y="224"/>
                    <a:pt x="121" y="223"/>
                  </a:cubicBezTo>
                  <a:cubicBezTo>
                    <a:pt x="125" y="222"/>
                    <a:pt x="128" y="218"/>
                    <a:pt x="128" y="213"/>
                  </a:cubicBezTo>
                  <a:cubicBezTo>
                    <a:pt x="128" y="208"/>
                    <a:pt x="126" y="204"/>
                    <a:pt x="122" y="203"/>
                  </a:cubicBezTo>
                  <a:cubicBezTo>
                    <a:pt x="118" y="201"/>
                    <a:pt x="113" y="200"/>
                    <a:pt x="106" y="200"/>
                  </a:cubicBezTo>
                  <a:cubicBezTo>
                    <a:pt x="96" y="200"/>
                    <a:pt x="86" y="201"/>
                    <a:pt x="74" y="203"/>
                  </a:cubicBezTo>
                  <a:cubicBezTo>
                    <a:pt x="66" y="205"/>
                    <a:pt x="53" y="209"/>
                    <a:pt x="35" y="215"/>
                  </a:cubicBezTo>
                  <a:cubicBezTo>
                    <a:pt x="34" y="215"/>
                    <a:pt x="34" y="215"/>
                    <a:pt x="33" y="216"/>
                  </a:cubicBezTo>
                  <a:cubicBezTo>
                    <a:pt x="37" y="205"/>
                    <a:pt x="41" y="193"/>
                    <a:pt x="47" y="180"/>
                  </a:cubicBezTo>
                  <a:cubicBezTo>
                    <a:pt x="59" y="155"/>
                    <a:pt x="68" y="138"/>
                    <a:pt x="74" y="129"/>
                  </a:cubicBezTo>
                  <a:cubicBezTo>
                    <a:pt x="90" y="124"/>
                    <a:pt x="113" y="120"/>
                    <a:pt x="143" y="118"/>
                  </a:cubicBezTo>
                  <a:cubicBezTo>
                    <a:pt x="148" y="118"/>
                    <a:pt x="152" y="118"/>
                    <a:pt x="155" y="116"/>
                  </a:cubicBezTo>
                  <a:cubicBezTo>
                    <a:pt x="159" y="115"/>
                    <a:pt x="161" y="110"/>
                    <a:pt x="161" y="106"/>
                  </a:cubicBezTo>
                  <a:cubicBezTo>
                    <a:pt x="161" y="102"/>
                    <a:pt x="160" y="99"/>
                    <a:pt x="157" y="96"/>
                  </a:cubicBezTo>
                  <a:cubicBezTo>
                    <a:pt x="154" y="94"/>
                    <a:pt x="151" y="93"/>
                    <a:pt x="146" y="93"/>
                  </a:cubicBezTo>
                  <a:cubicBezTo>
                    <a:pt x="136" y="93"/>
                    <a:pt x="117" y="96"/>
                    <a:pt x="91" y="101"/>
                  </a:cubicBezTo>
                  <a:cubicBezTo>
                    <a:pt x="90" y="101"/>
                    <a:pt x="90" y="101"/>
                    <a:pt x="90" y="101"/>
                  </a:cubicBezTo>
                  <a:cubicBezTo>
                    <a:pt x="95" y="92"/>
                    <a:pt x="102" y="81"/>
                    <a:pt x="112" y="66"/>
                  </a:cubicBezTo>
                  <a:cubicBezTo>
                    <a:pt x="121" y="53"/>
                    <a:pt x="121" y="53"/>
                    <a:pt x="121" y="53"/>
                  </a:cubicBezTo>
                  <a:cubicBezTo>
                    <a:pt x="126" y="45"/>
                    <a:pt x="130" y="41"/>
                    <a:pt x="130" y="37"/>
                  </a:cubicBezTo>
                  <a:cubicBezTo>
                    <a:pt x="130" y="36"/>
                    <a:pt x="130" y="36"/>
                    <a:pt x="130" y="35"/>
                  </a:cubicBezTo>
                  <a:cubicBezTo>
                    <a:pt x="139" y="32"/>
                    <a:pt x="149" y="31"/>
                    <a:pt x="162" y="29"/>
                  </a:cubicBezTo>
                  <a:cubicBezTo>
                    <a:pt x="178" y="27"/>
                    <a:pt x="190" y="27"/>
                    <a:pt x="199" y="27"/>
                  </a:cubicBezTo>
                  <a:cubicBezTo>
                    <a:pt x="201" y="27"/>
                    <a:pt x="203" y="27"/>
                    <a:pt x="205" y="27"/>
                  </a:cubicBezTo>
                  <a:cubicBezTo>
                    <a:pt x="207" y="27"/>
                    <a:pt x="208" y="27"/>
                    <a:pt x="209" y="27"/>
                  </a:cubicBezTo>
                  <a:cubicBezTo>
                    <a:pt x="213" y="27"/>
                    <a:pt x="216" y="26"/>
                    <a:pt x="219" y="24"/>
                  </a:cubicBezTo>
                  <a:cubicBezTo>
                    <a:pt x="223" y="21"/>
                    <a:pt x="226" y="17"/>
                    <a:pt x="226" y="12"/>
                  </a:cubicBezTo>
                  <a:cubicBezTo>
                    <a:pt x="226" y="8"/>
                    <a:pt x="224" y="5"/>
                    <a:pt x="220" y="3"/>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49" name="Freeform 21"/>
            <p:cNvSpPr>
              <a:spLocks/>
            </p:cNvSpPr>
            <p:nvPr userDrawn="1"/>
          </p:nvSpPr>
          <p:spPr bwMode="auto">
            <a:xfrm>
              <a:off x="2353" y="8407"/>
              <a:ext cx="176" cy="188"/>
            </a:xfrm>
            <a:custGeom>
              <a:avLst/>
              <a:gdLst>
                <a:gd name="T0" fmla="*/ 11008 w 88"/>
                <a:gd name="T1" fmla="*/ 5033 h 94"/>
                <a:gd name="T2" fmla="*/ 10496 w 88"/>
                <a:gd name="T3" fmla="*/ 4771 h 94"/>
                <a:gd name="T4" fmla="*/ 9344 w 88"/>
                <a:gd name="T5" fmla="*/ 5688 h 94"/>
                <a:gd name="T6" fmla="*/ 7936 w 88"/>
                <a:gd name="T7" fmla="*/ 7988 h 94"/>
                <a:gd name="T8" fmla="*/ 6784 w 88"/>
                <a:gd name="T9" fmla="*/ 8909 h 94"/>
                <a:gd name="T10" fmla="*/ 6528 w 88"/>
                <a:gd name="T11" fmla="*/ 8517 h 94"/>
                <a:gd name="T12" fmla="*/ 6400 w 88"/>
                <a:gd name="T13" fmla="*/ 6667 h 94"/>
                <a:gd name="T14" fmla="*/ 6400 w 88"/>
                <a:gd name="T15" fmla="*/ 6404 h 94"/>
                <a:gd name="T16" fmla="*/ 10112 w 88"/>
                <a:gd name="T17" fmla="*/ 2107 h 94"/>
                <a:gd name="T18" fmla="*/ 10752 w 88"/>
                <a:gd name="T19" fmla="*/ 917 h 94"/>
                <a:gd name="T20" fmla="*/ 10496 w 88"/>
                <a:gd name="T21" fmla="*/ 259 h 94"/>
                <a:gd name="T22" fmla="*/ 9984 w 88"/>
                <a:gd name="T23" fmla="*/ 0 h 94"/>
                <a:gd name="T24" fmla="*/ 8832 w 88"/>
                <a:gd name="T25" fmla="*/ 521 h 94"/>
                <a:gd name="T26" fmla="*/ 7424 w 88"/>
                <a:gd name="T27" fmla="*/ 2107 h 94"/>
                <a:gd name="T28" fmla="*/ 6400 w 88"/>
                <a:gd name="T29" fmla="*/ 3185 h 94"/>
                <a:gd name="T30" fmla="*/ 6400 w 88"/>
                <a:gd name="T31" fmla="*/ 3185 h 94"/>
                <a:gd name="T32" fmla="*/ 6528 w 88"/>
                <a:gd name="T33" fmla="*/ 2107 h 94"/>
                <a:gd name="T34" fmla="*/ 6528 w 88"/>
                <a:gd name="T35" fmla="*/ 1309 h 94"/>
                <a:gd name="T36" fmla="*/ 6272 w 88"/>
                <a:gd name="T37" fmla="*/ 521 h 94"/>
                <a:gd name="T38" fmla="*/ 5504 w 88"/>
                <a:gd name="T39" fmla="*/ 129 h 94"/>
                <a:gd name="T40" fmla="*/ 4480 w 88"/>
                <a:gd name="T41" fmla="*/ 788 h 94"/>
                <a:gd name="T42" fmla="*/ 4224 w 88"/>
                <a:gd name="T43" fmla="*/ 2373 h 94"/>
                <a:gd name="T44" fmla="*/ 4096 w 88"/>
                <a:gd name="T45" fmla="*/ 3836 h 94"/>
                <a:gd name="T46" fmla="*/ 4096 w 88"/>
                <a:gd name="T47" fmla="*/ 5033 h 94"/>
                <a:gd name="T48" fmla="*/ 4096 w 88"/>
                <a:gd name="T49" fmla="*/ 6080 h 94"/>
                <a:gd name="T50" fmla="*/ 3072 w 88"/>
                <a:gd name="T51" fmla="*/ 7455 h 94"/>
                <a:gd name="T52" fmla="*/ 1024 w 88"/>
                <a:gd name="T53" fmla="*/ 9593 h 94"/>
                <a:gd name="T54" fmla="*/ 256 w 88"/>
                <a:gd name="T55" fmla="*/ 10381 h 94"/>
                <a:gd name="T56" fmla="*/ 0 w 88"/>
                <a:gd name="T57" fmla="*/ 11177 h 94"/>
                <a:gd name="T58" fmla="*/ 128 w 88"/>
                <a:gd name="T59" fmla="*/ 12096 h 94"/>
                <a:gd name="T60" fmla="*/ 768 w 88"/>
                <a:gd name="T61" fmla="*/ 12484 h 94"/>
                <a:gd name="T62" fmla="*/ 768 w 88"/>
                <a:gd name="T63" fmla="*/ 12484 h 94"/>
                <a:gd name="T64" fmla="*/ 1920 w 88"/>
                <a:gd name="T65" fmla="*/ 11833 h 94"/>
                <a:gd name="T66" fmla="*/ 3328 w 88"/>
                <a:gd name="T67" fmla="*/ 10248 h 94"/>
                <a:gd name="T68" fmla="*/ 4224 w 88"/>
                <a:gd name="T69" fmla="*/ 9040 h 94"/>
                <a:gd name="T70" fmla="*/ 4352 w 88"/>
                <a:gd name="T71" fmla="*/ 10248 h 94"/>
                <a:gd name="T72" fmla="*/ 6016 w 88"/>
                <a:gd name="T73" fmla="*/ 11965 h 94"/>
                <a:gd name="T74" fmla="*/ 7680 w 88"/>
                <a:gd name="T75" fmla="*/ 11044 h 94"/>
                <a:gd name="T76" fmla="*/ 9472 w 88"/>
                <a:gd name="T77" fmla="*/ 8909 h 94"/>
                <a:gd name="T78" fmla="*/ 11264 w 88"/>
                <a:gd name="T79" fmla="*/ 5559 h 94"/>
                <a:gd name="T80" fmla="*/ 11008 w 88"/>
                <a:gd name="T81" fmla="*/ 5033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8" h="94">
                  <a:moveTo>
                    <a:pt x="86" y="38"/>
                  </a:moveTo>
                  <a:cubicBezTo>
                    <a:pt x="85" y="36"/>
                    <a:pt x="84" y="36"/>
                    <a:pt x="82" y="36"/>
                  </a:cubicBezTo>
                  <a:cubicBezTo>
                    <a:pt x="79" y="36"/>
                    <a:pt x="76" y="39"/>
                    <a:pt x="73" y="43"/>
                  </a:cubicBezTo>
                  <a:cubicBezTo>
                    <a:pt x="71" y="47"/>
                    <a:pt x="67" y="53"/>
                    <a:pt x="62" y="60"/>
                  </a:cubicBezTo>
                  <a:cubicBezTo>
                    <a:pt x="57" y="65"/>
                    <a:pt x="54" y="67"/>
                    <a:pt x="53" y="67"/>
                  </a:cubicBezTo>
                  <a:cubicBezTo>
                    <a:pt x="52" y="67"/>
                    <a:pt x="51" y="67"/>
                    <a:pt x="51" y="64"/>
                  </a:cubicBezTo>
                  <a:cubicBezTo>
                    <a:pt x="50" y="62"/>
                    <a:pt x="50" y="57"/>
                    <a:pt x="50" y="50"/>
                  </a:cubicBezTo>
                  <a:cubicBezTo>
                    <a:pt x="50" y="50"/>
                    <a:pt x="50" y="49"/>
                    <a:pt x="50" y="48"/>
                  </a:cubicBezTo>
                  <a:cubicBezTo>
                    <a:pt x="58" y="37"/>
                    <a:pt x="68" y="26"/>
                    <a:pt x="79" y="16"/>
                  </a:cubicBezTo>
                  <a:cubicBezTo>
                    <a:pt x="82" y="13"/>
                    <a:pt x="84" y="10"/>
                    <a:pt x="84" y="7"/>
                  </a:cubicBezTo>
                  <a:cubicBezTo>
                    <a:pt x="84" y="5"/>
                    <a:pt x="83" y="4"/>
                    <a:pt x="82" y="2"/>
                  </a:cubicBezTo>
                  <a:cubicBezTo>
                    <a:pt x="81" y="1"/>
                    <a:pt x="80" y="0"/>
                    <a:pt x="78" y="0"/>
                  </a:cubicBezTo>
                  <a:cubicBezTo>
                    <a:pt x="75" y="0"/>
                    <a:pt x="73" y="2"/>
                    <a:pt x="69" y="4"/>
                  </a:cubicBezTo>
                  <a:cubicBezTo>
                    <a:pt x="66" y="7"/>
                    <a:pt x="62" y="11"/>
                    <a:pt x="58" y="16"/>
                  </a:cubicBezTo>
                  <a:cubicBezTo>
                    <a:pt x="55" y="19"/>
                    <a:pt x="52" y="22"/>
                    <a:pt x="50" y="24"/>
                  </a:cubicBezTo>
                  <a:cubicBezTo>
                    <a:pt x="50" y="24"/>
                    <a:pt x="50" y="24"/>
                    <a:pt x="50" y="24"/>
                  </a:cubicBezTo>
                  <a:cubicBezTo>
                    <a:pt x="50" y="21"/>
                    <a:pt x="50" y="18"/>
                    <a:pt x="51" y="16"/>
                  </a:cubicBezTo>
                  <a:cubicBezTo>
                    <a:pt x="51" y="13"/>
                    <a:pt x="51" y="11"/>
                    <a:pt x="51" y="10"/>
                  </a:cubicBezTo>
                  <a:cubicBezTo>
                    <a:pt x="51" y="8"/>
                    <a:pt x="50" y="5"/>
                    <a:pt x="49" y="4"/>
                  </a:cubicBezTo>
                  <a:cubicBezTo>
                    <a:pt x="47" y="2"/>
                    <a:pt x="45" y="1"/>
                    <a:pt x="43" y="1"/>
                  </a:cubicBezTo>
                  <a:cubicBezTo>
                    <a:pt x="39" y="1"/>
                    <a:pt x="36" y="3"/>
                    <a:pt x="35" y="6"/>
                  </a:cubicBezTo>
                  <a:cubicBezTo>
                    <a:pt x="33" y="9"/>
                    <a:pt x="33" y="13"/>
                    <a:pt x="33" y="18"/>
                  </a:cubicBezTo>
                  <a:cubicBezTo>
                    <a:pt x="33" y="19"/>
                    <a:pt x="33" y="23"/>
                    <a:pt x="32" y="29"/>
                  </a:cubicBezTo>
                  <a:cubicBezTo>
                    <a:pt x="32" y="33"/>
                    <a:pt x="32" y="36"/>
                    <a:pt x="32" y="38"/>
                  </a:cubicBezTo>
                  <a:cubicBezTo>
                    <a:pt x="32" y="41"/>
                    <a:pt x="32" y="43"/>
                    <a:pt x="32" y="46"/>
                  </a:cubicBezTo>
                  <a:cubicBezTo>
                    <a:pt x="31" y="48"/>
                    <a:pt x="28" y="51"/>
                    <a:pt x="24" y="56"/>
                  </a:cubicBezTo>
                  <a:cubicBezTo>
                    <a:pt x="19" y="61"/>
                    <a:pt x="14" y="67"/>
                    <a:pt x="8" y="72"/>
                  </a:cubicBezTo>
                  <a:cubicBezTo>
                    <a:pt x="5" y="75"/>
                    <a:pt x="3" y="76"/>
                    <a:pt x="2" y="78"/>
                  </a:cubicBezTo>
                  <a:cubicBezTo>
                    <a:pt x="1" y="80"/>
                    <a:pt x="0" y="82"/>
                    <a:pt x="0" y="84"/>
                  </a:cubicBezTo>
                  <a:cubicBezTo>
                    <a:pt x="0" y="87"/>
                    <a:pt x="0" y="89"/>
                    <a:pt x="1" y="91"/>
                  </a:cubicBezTo>
                  <a:cubicBezTo>
                    <a:pt x="2" y="92"/>
                    <a:pt x="4" y="94"/>
                    <a:pt x="6" y="94"/>
                  </a:cubicBezTo>
                  <a:cubicBezTo>
                    <a:pt x="6" y="94"/>
                    <a:pt x="6" y="94"/>
                    <a:pt x="6" y="94"/>
                  </a:cubicBezTo>
                  <a:cubicBezTo>
                    <a:pt x="9" y="93"/>
                    <a:pt x="12" y="92"/>
                    <a:pt x="15" y="89"/>
                  </a:cubicBezTo>
                  <a:cubicBezTo>
                    <a:pt x="18" y="86"/>
                    <a:pt x="21" y="82"/>
                    <a:pt x="26" y="77"/>
                  </a:cubicBezTo>
                  <a:cubicBezTo>
                    <a:pt x="29" y="73"/>
                    <a:pt x="31" y="70"/>
                    <a:pt x="33" y="68"/>
                  </a:cubicBezTo>
                  <a:cubicBezTo>
                    <a:pt x="33" y="72"/>
                    <a:pt x="34" y="75"/>
                    <a:pt x="34" y="77"/>
                  </a:cubicBezTo>
                  <a:cubicBezTo>
                    <a:pt x="35" y="85"/>
                    <a:pt x="40" y="90"/>
                    <a:pt x="47" y="90"/>
                  </a:cubicBezTo>
                  <a:cubicBezTo>
                    <a:pt x="51" y="90"/>
                    <a:pt x="56" y="87"/>
                    <a:pt x="60" y="83"/>
                  </a:cubicBezTo>
                  <a:cubicBezTo>
                    <a:pt x="64" y="80"/>
                    <a:pt x="69" y="74"/>
                    <a:pt x="74" y="67"/>
                  </a:cubicBezTo>
                  <a:cubicBezTo>
                    <a:pt x="83" y="55"/>
                    <a:pt x="88" y="47"/>
                    <a:pt x="88" y="42"/>
                  </a:cubicBezTo>
                  <a:cubicBezTo>
                    <a:pt x="88" y="40"/>
                    <a:pt x="87" y="39"/>
                    <a:pt x="86" y="38"/>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50" name="Freeform 22"/>
            <p:cNvSpPr>
              <a:spLocks noEditPoints="1"/>
            </p:cNvSpPr>
            <p:nvPr userDrawn="1"/>
          </p:nvSpPr>
          <p:spPr bwMode="auto">
            <a:xfrm>
              <a:off x="2436" y="8377"/>
              <a:ext cx="237" cy="374"/>
            </a:xfrm>
            <a:custGeom>
              <a:avLst/>
              <a:gdLst>
                <a:gd name="T0" fmla="*/ 14720 w 119"/>
                <a:gd name="T1" fmla="*/ 2848 h 186"/>
                <a:gd name="T2" fmla="*/ 13312 w 119"/>
                <a:gd name="T3" fmla="*/ 2332 h 186"/>
                <a:gd name="T4" fmla="*/ 11776 w 119"/>
                <a:gd name="T5" fmla="*/ 2719 h 186"/>
                <a:gd name="T6" fmla="*/ 11776 w 119"/>
                <a:gd name="T7" fmla="*/ 2719 h 186"/>
                <a:gd name="T8" fmla="*/ 11904 w 119"/>
                <a:gd name="T9" fmla="*/ 2332 h 186"/>
                <a:gd name="T10" fmla="*/ 12416 w 119"/>
                <a:gd name="T11" fmla="*/ 1163 h 186"/>
                <a:gd name="T12" fmla="*/ 12160 w 119"/>
                <a:gd name="T13" fmla="*/ 387 h 186"/>
                <a:gd name="T14" fmla="*/ 11520 w 119"/>
                <a:gd name="T15" fmla="*/ 0 h 186"/>
                <a:gd name="T16" fmla="*/ 9984 w 119"/>
                <a:gd name="T17" fmla="*/ 1420 h 186"/>
                <a:gd name="T18" fmla="*/ 9216 w 119"/>
                <a:gd name="T19" fmla="*/ 2976 h 186"/>
                <a:gd name="T20" fmla="*/ 2304 w 119"/>
                <a:gd name="T21" fmla="*/ 16580 h 186"/>
                <a:gd name="T22" fmla="*/ 0 w 119"/>
                <a:gd name="T23" fmla="*/ 22968 h 186"/>
                <a:gd name="T24" fmla="*/ 256 w 119"/>
                <a:gd name="T25" fmla="*/ 23744 h 186"/>
                <a:gd name="T26" fmla="*/ 1024 w 119"/>
                <a:gd name="T27" fmla="*/ 24257 h 186"/>
                <a:gd name="T28" fmla="*/ 2304 w 119"/>
                <a:gd name="T29" fmla="*/ 22709 h 186"/>
                <a:gd name="T30" fmla="*/ 6400 w 119"/>
                <a:gd name="T31" fmla="*/ 13065 h 186"/>
                <a:gd name="T32" fmla="*/ 7808 w 119"/>
                <a:gd name="T33" fmla="*/ 13452 h 186"/>
                <a:gd name="T34" fmla="*/ 11008 w 119"/>
                <a:gd name="T35" fmla="*/ 12161 h 186"/>
                <a:gd name="T36" fmla="*/ 14336 w 119"/>
                <a:gd name="T37" fmla="*/ 7556 h 186"/>
                <a:gd name="T38" fmla="*/ 15232 w 119"/>
                <a:gd name="T39" fmla="*/ 4412 h 186"/>
                <a:gd name="T40" fmla="*/ 14720 w 119"/>
                <a:gd name="T41" fmla="*/ 2848 h 186"/>
                <a:gd name="T42" fmla="*/ 12416 w 119"/>
                <a:gd name="T43" fmla="*/ 6128 h 186"/>
                <a:gd name="T44" fmla="*/ 11264 w 119"/>
                <a:gd name="T45" fmla="*/ 8332 h 186"/>
                <a:gd name="T46" fmla="*/ 7936 w 119"/>
                <a:gd name="T47" fmla="*/ 11192 h 186"/>
                <a:gd name="T48" fmla="*/ 7296 w 119"/>
                <a:gd name="T49" fmla="*/ 10935 h 186"/>
                <a:gd name="T50" fmla="*/ 8448 w 119"/>
                <a:gd name="T51" fmla="*/ 8719 h 186"/>
                <a:gd name="T52" fmla="*/ 10624 w 119"/>
                <a:gd name="T53" fmla="*/ 5581 h 186"/>
                <a:gd name="T54" fmla="*/ 12416 w 119"/>
                <a:gd name="T55" fmla="*/ 4548 h 186"/>
                <a:gd name="T56" fmla="*/ 12672 w 119"/>
                <a:gd name="T57" fmla="*/ 4677 h 186"/>
                <a:gd name="T58" fmla="*/ 12672 w 119"/>
                <a:gd name="T59" fmla="*/ 4935 h 186"/>
                <a:gd name="T60" fmla="*/ 12416 w 119"/>
                <a:gd name="T61" fmla="*/ 6128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 h="186">
                  <a:moveTo>
                    <a:pt x="115" y="22"/>
                  </a:moveTo>
                  <a:cubicBezTo>
                    <a:pt x="113" y="19"/>
                    <a:pt x="109" y="18"/>
                    <a:pt x="104" y="18"/>
                  </a:cubicBezTo>
                  <a:cubicBezTo>
                    <a:pt x="100" y="18"/>
                    <a:pt x="96" y="19"/>
                    <a:pt x="92" y="21"/>
                  </a:cubicBezTo>
                  <a:cubicBezTo>
                    <a:pt x="92" y="21"/>
                    <a:pt x="92" y="21"/>
                    <a:pt x="92" y="21"/>
                  </a:cubicBezTo>
                  <a:cubicBezTo>
                    <a:pt x="92" y="20"/>
                    <a:pt x="93" y="19"/>
                    <a:pt x="93" y="18"/>
                  </a:cubicBezTo>
                  <a:cubicBezTo>
                    <a:pt x="96" y="15"/>
                    <a:pt x="97" y="11"/>
                    <a:pt x="97" y="9"/>
                  </a:cubicBezTo>
                  <a:cubicBezTo>
                    <a:pt x="97" y="6"/>
                    <a:pt x="97" y="4"/>
                    <a:pt x="95" y="3"/>
                  </a:cubicBezTo>
                  <a:cubicBezTo>
                    <a:pt x="94" y="1"/>
                    <a:pt x="92" y="0"/>
                    <a:pt x="90" y="0"/>
                  </a:cubicBezTo>
                  <a:cubicBezTo>
                    <a:pt x="85" y="1"/>
                    <a:pt x="82" y="5"/>
                    <a:pt x="78" y="11"/>
                  </a:cubicBezTo>
                  <a:cubicBezTo>
                    <a:pt x="77" y="13"/>
                    <a:pt x="75" y="17"/>
                    <a:pt x="72" y="23"/>
                  </a:cubicBezTo>
                  <a:cubicBezTo>
                    <a:pt x="55" y="50"/>
                    <a:pt x="37" y="85"/>
                    <a:pt x="18" y="127"/>
                  </a:cubicBezTo>
                  <a:cubicBezTo>
                    <a:pt x="6" y="154"/>
                    <a:pt x="0" y="170"/>
                    <a:pt x="0" y="176"/>
                  </a:cubicBezTo>
                  <a:cubicBezTo>
                    <a:pt x="0" y="178"/>
                    <a:pt x="1" y="180"/>
                    <a:pt x="2" y="182"/>
                  </a:cubicBezTo>
                  <a:cubicBezTo>
                    <a:pt x="4" y="184"/>
                    <a:pt x="6" y="185"/>
                    <a:pt x="8" y="186"/>
                  </a:cubicBezTo>
                  <a:cubicBezTo>
                    <a:pt x="13" y="185"/>
                    <a:pt x="16" y="181"/>
                    <a:pt x="18" y="174"/>
                  </a:cubicBezTo>
                  <a:cubicBezTo>
                    <a:pt x="27" y="149"/>
                    <a:pt x="38" y="124"/>
                    <a:pt x="50" y="100"/>
                  </a:cubicBezTo>
                  <a:cubicBezTo>
                    <a:pt x="54" y="102"/>
                    <a:pt x="57" y="103"/>
                    <a:pt x="61" y="103"/>
                  </a:cubicBezTo>
                  <a:cubicBezTo>
                    <a:pt x="69" y="103"/>
                    <a:pt x="77" y="100"/>
                    <a:pt x="86" y="93"/>
                  </a:cubicBezTo>
                  <a:cubicBezTo>
                    <a:pt x="96" y="84"/>
                    <a:pt x="105" y="73"/>
                    <a:pt x="112" y="58"/>
                  </a:cubicBezTo>
                  <a:cubicBezTo>
                    <a:pt x="116" y="49"/>
                    <a:pt x="119" y="41"/>
                    <a:pt x="119" y="34"/>
                  </a:cubicBezTo>
                  <a:cubicBezTo>
                    <a:pt x="119" y="29"/>
                    <a:pt x="118" y="25"/>
                    <a:pt x="115" y="22"/>
                  </a:cubicBezTo>
                  <a:close/>
                  <a:moveTo>
                    <a:pt x="97" y="47"/>
                  </a:moveTo>
                  <a:cubicBezTo>
                    <a:pt x="95" y="53"/>
                    <a:pt x="92" y="59"/>
                    <a:pt x="88" y="64"/>
                  </a:cubicBezTo>
                  <a:cubicBezTo>
                    <a:pt x="78" y="79"/>
                    <a:pt x="69" y="86"/>
                    <a:pt x="62" y="86"/>
                  </a:cubicBezTo>
                  <a:cubicBezTo>
                    <a:pt x="60" y="86"/>
                    <a:pt x="58" y="85"/>
                    <a:pt x="57" y="84"/>
                  </a:cubicBezTo>
                  <a:cubicBezTo>
                    <a:pt x="59" y="81"/>
                    <a:pt x="62" y="75"/>
                    <a:pt x="66" y="67"/>
                  </a:cubicBezTo>
                  <a:cubicBezTo>
                    <a:pt x="72" y="57"/>
                    <a:pt x="77" y="49"/>
                    <a:pt x="83" y="43"/>
                  </a:cubicBezTo>
                  <a:cubicBezTo>
                    <a:pt x="89" y="38"/>
                    <a:pt x="94" y="35"/>
                    <a:pt x="97" y="35"/>
                  </a:cubicBezTo>
                  <a:cubicBezTo>
                    <a:pt x="98" y="35"/>
                    <a:pt x="99" y="36"/>
                    <a:pt x="99" y="36"/>
                  </a:cubicBezTo>
                  <a:cubicBezTo>
                    <a:pt x="99" y="36"/>
                    <a:pt x="99" y="36"/>
                    <a:pt x="99" y="38"/>
                  </a:cubicBezTo>
                  <a:cubicBezTo>
                    <a:pt x="99" y="39"/>
                    <a:pt x="99" y="43"/>
                    <a:pt x="97" y="47"/>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51" name="Freeform 23"/>
            <p:cNvSpPr>
              <a:spLocks noEditPoints="1"/>
            </p:cNvSpPr>
            <p:nvPr userDrawn="1"/>
          </p:nvSpPr>
          <p:spPr bwMode="auto">
            <a:xfrm>
              <a:off x="2662" y="8407"/>
              <a:ext cx="164" cy="179"/>
            </a:xfrm>
            <a:custGeom>
              <a:avLst/>
              <a:gdLst>
                <a:gd name="T0" fmla="*/ 10368 w 82"/>
                <a:gd name="T1" fmla="*/ 5565 h 89"/>
                <a:gd name="T2" fmla="*/ 9728 w 82"/>
                <a:gd name="T3" fmla="*/ 5304 h 89"/>
                <a:gd name="T4" fmla="*/ 8704 w 82"/>
                <a:gd name="T5" fmla="*/ 6020 h 89"/>
                <a:gd name="T6" fmla="*/ 3840 w 82"/>
                <a:gd name="T7" fmla="*/ 9477 h 89"/>
                <a:gd name="T8" fmla="*/ 2688 w 82"/>
                <a:gd name="T9" fmla="*/ 8948 h 89"/>
                <a:gd name="T10" fmla="*/ 2560 w 82"/>
                <a:gd name="T11" fmla="*/ 8397 h 89"/>
                <a:gd name="T12" fmla="*/ 2560 w 82"/>
                <a:gd name="T13" fmla="*/ 8264 h 89"/>
                <a:gd name="T14" fmla="*/ 7808 w 82"/>
                <a:gd name="T15" fmla="*/ 4109 h 89"/>
                <a:gd name="T16" fmla="*/ 8704 w 82"/>
                <a:gd name="T17" fmla="*/ 1585 h 89"/>
                <a:gd name="T18" fmla="*/ 8064 w 82"/>
                <a:gd name="T19" fmla="*/ 392 h 89"/>
                <a:gd name="T20" fmla="*/ 7040 w 82"/>
                <a:gd name="T21" fmla="*/ 0 h 89"/>
                <a:gd name="T22" fmla="*/ 2944 w 82"/>
                <a:gd name="T23" fmla="*/ 2504 h 89"/>
                <a:gd name="T24" fmla="*/ 0 w 82"/>
                <a:gd name="T25" fmla="*/ 8785 h 89"/>
                <a:gd name="T26" fmla="*/ 640 w 82"/>
                <a:gd name="T27" fmla="*/ 10796 h 89"/>
                <a:gd name="T28" fmla="*/ 2944 w 82"/>
                <a:gd name="T29" fmla="*/ 11844 h 89"/>
                <a:gd name="T30" fmla="*/ 2944 w 82"/>
                <a:gd name="T31" fmla="*/ 11844 h 89"/>
                <a:gd name="T32" fmla="*/ 5888 w 82"/>
                <a:gd name="T33" fmla="*/ 10933 h 89"/>
                <a:gd name="T34" fmla="*/ 8704 w 82"/>
                <a:gd name="T35" fmla="*/ 8785 h 89"/>
                <a:gd name="T36" fmla="*/ 10496 w 82"/>
                <a:gd name="T37" fmla="*/ 6148 h 89"/>
                <a:gd name="T38" fmla="*/ 10368 w 82"/>
                <a:gd name="T39" fmla="*/ 5565 h 89"/>
                <a:gd name="T40" fmla="*/ 5248 w 82"/>
                <a:gd name="T41" fmla="*/ 3188 h 89"/>
                <a:gd name="T42" fmla="*/ 6400 w 82"/>
                <a:gd name="T43" fmla="*/ 2504 h 89"/>
                <a:gd name="T44" fmla="*/ 6400 w 82"/>
                <a:gd name="T45" fmla="*/ 2504 h 89"/>
                <a:gd name="T46" fmla="*/ 6400 w 82"/>
                <a:gd name="T47" fmla="*/ 2504 h 89"/>
                <a:gd name="T48" fmla="*/ 6400 w 82"/>
                <a:gd name="T49" fmla="*/ 2637 h 89"/>
                <a:gd name="T50" fmla="*/ 6144 w 82"/>
                <a:gd name="T51" fmla="*/ 3188 h 89"/>
                <a:gd name="T52" fmla="*/ 4352 w 82"/>
                <a:gd name="T53" fmla="*/ 5304 h 89"/>
                <a:gd name="T54" fmla="*/ 3200 w 82"/>
                <a:gd name="T55" fmla="*/ 6020 h 89"/>
                <a:gd name="T56" fmla="*/ 5248 w 82"/>
                <a:gd name="T57" fmla="*/ 3188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2" h="89">
                  <a:moveTo>
                    <a:pt x="81" y="42"/>
                  </a:moveTo>
                  <a:cubicBezTo>
                    <a:pt x="80" y="41"/>
                    <a:pt x="78" y="40"/>
                    <a:pt x="76" y="40"/>
                  </a:cubicBezTo>
                  <a:cubicBezTo>
                    <a:pt x="73" y="40"/>
                    <a:pt x="70" y="42"/>
                    <a:pt x="68" y="45"/>
                  </a:cubicBezTo>
                  <a:cubicBezTo>
                    <a:pt x="53" y="63"/>
                    <a:pt x="40" y="71"/>
                    <a:pt x="30" y="71"/>
                  </a:cubicBezTo>
                  <a:cubicBezTo>
                    <a:pt x="25" y="71"/>
                    <a:pt x="22" y="69"/>
                    <a:pt x="21" y="67"/>
                  </a:cubicBezTo>
                  <a:cubicBezTo>
                    <a:pt x="20" y="66"/>
                    <a:pt x="20" y="64"/>
                    <a:pt x="20" y="63"/>
                  </a:cubicBezTo>
                  <a:cubicBezTo>
                    <a:pt x="20" y="62"/>
                    <a:pt x="20" y="62"/>
                    <a:pt x="20" y="62"/>
                  </a:cubicBezTo>
                  <a:cubicBezTo>
                    <a:pt x="38" y="56"/>
                    <a:pt x="52" y="46"/>
                    <a:pt x="61" y="31"/>
                  </a:cubicBezTo>
                  <a:cubicBezTo>
                    <a:pt x="65" y="24"/>
                    <a:pt x="68" y="18"/>
                    <a:pt x="68" y="12"/>
                  </a:cubicBezTo>
                  <a:cubicBezTo>
                    <a:pt x="68" y="9"/>
                    <a:pt x="66" y="5"/>
                    <a:pt x="63" y="3"/>
                  </a:cubicBezTo>
                  <a:cubicBezTo>
                    <a:pt x="61" y="1"/>
                    <a:pt x="58" y="0"/>
                    <a:pt x="55" y="0"/>
                  </a:cubicBezTo>
                  <a:cubicBezTo>
                    <a:pt x="46" y="0"/>
                    <a:pt x="35" y="7"/>
                    <a:pt x="23" y="19"/>
                  </a:cubicBezTo>
                  <a:cubicBezTo>
                    <a:pt x="8" y="34"/>
                    <a:pt x="0" y="50"/>
                    <a:pt x="0" y="66"/>
                  </a:cubicBezTo>
                  <a:cubicBezTo>
                    <a:pt x="0" y="72"/>
                    <a:pt x="2" y="77"/>
                    <a:pt x="5" y="81"/>
                  </a:cubicBezTo>
                  <a:cubicBezTo>
                    <a:pt x="9" y="86"/>
                    <a:pt x="16" y="89"/>
                    <a:pt x="23" y="89"/>
                  </a:cubicBezTo>
                  <a:cubicBezTo>
                    <a:pt x="23" y="89"/>
                    <a:pt x="23" y="89"/>
                    <a:pt x="23" y="89"/>
                  </a:cubicBezTo>
                  <a:cubicBezTo>
                    <a:pt x="30" y="89"/>
                    <a:pt x="38" y="87"/>
                    <a:pt x="46" y="82"/>
                  </a:cubicBezTo>
                  <a:cubicBezTo>
                    <a:pt x="54" y="78"/>
                    <a:pt x="61" y="72"/>
                    <a:pt x="68" y="66"/>
                  </a:cubicBezTo>
                  <a:cubicBezTo>
                    <a:pt x="77" y="57"/>
                    <a:pt x="82" y="51"/>
                    <a:pt x="82" y="46"/>
                  </a:cubicBezTo>
                  <a:cubicBezTo>
                    <a:pt x="82" y="44"/>
                    <a:pt x="82" y="43"/>
                    <a:pt x="81" y="42"/>
                  </a:cubicBezTo>
                  <a:close/>
                  <a:moveTo>
                    <a:pt x="41" y="24"/>
                  </a:moveTo>
                  <a:cubicBezTo>
                    <a:pt x="45" y="21"/>
                    <a:pt x="48" y="19"/>
                    <a:pt x="50" y="19"/>
                  </a:cubicBezTo>
                  <a:cubicBezTo>
                    <a:pt x="50" y="19"/>
                    <a:pt x="50" y="19"/>
                    <a:pt x="50" y="19"/>
                  </a:cubicBezTo>
                  <a:cubicBezTo>
                    <a:pt x="50" y="19"/>
                    <a:pt x="50" y="19"/>
                    <a:pt x="50" y="19"/>
                  </a:cubicBezTo>
                  <a:cubicBezTo>
                    <a:pt x="50" y="19"/>
                    <a:pt x="50" y="20"/>
                    <a:pt x="50" y="20"/>
                  </a:cubicBezTo>
                  <a:cubicBezTo>
                    <a:pt x="50" y="21"/>
                    <a:pt x="50" y="22"/>
                    <a:pt x="48" y="24"/>
                  </a:cubicBezTo>
                  <a:cubicBezTo>
                    <a:pt x="45" y="30"/>
                    <a:pt x="40" y="36"/>
                    <a:pt x="34" y="40"/>
                  </a:cubicBezTo>
                  <a:cubicBezTo>
                    <a:pt x="31" y="42"/>
                    <a:pt x="29" y="44"/>
                    <a:pt x="25" y="45"/>
                  </a:cubicBezTo>
                  <a:cubicBezTo>
                    <a:pt x="30" y="36"/>
                    <a:pt x="35" y="29"/>
                    <a:pt x="41" y="24"/>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52" name="Freeform 24"/>
            <p:cNvSpPr>
              <a:spLocks/>
            </p:cNvSpPr>
            <p:nvPr userDrawn="1"/>
          </p:nvSpPr>
          <p:spPr bwMode="auto">
            <a:xfrm>
              <a:off x="2816" y="8404"/>
              <a:ext cx="150" cy="188"/>
            </a:xfrm>
            <a:custGeom>
              <a:avLst/>
              <a:gdLst>
                <a:gd name="T0" fmla="*/ 9344 w 75"/>
                <a:gd name="T1" fmla="*/ 5821 h 93"/>
                <a:gd name="T2" fmla="*/ 8832 w 75"/>
                <a:gd name="T3" fmla="*/ 5560 h 93"/>
                <a:gd name="T4" fmla="*/ 7680 w 75"/>
                <a:gd name="T5" fmla="*/ 6404 h 93"/>
                <a:gd name="T6" fmla="*/ 5632 w 75"/>
                <a:gd name="T7" fmla="*/ 8781 h 93"/>
                <a:gd name="T8" fmla="*/ 3200 w 75"/>
                <a:gd name="T9" fmla="*/ 10120 h 93"/>
                <a:gd name="T10" fmla="*/ 2560 w 75"/>
                <a:gd name="T11" fmla="*/ 9724 h 93"/>
                <a:gd name="T12" fmla="*/ 2432 w 75"/>
                <a:gd name="T13" fmla="*/ 9169 h 93"/>
                <a:gd name="T14" fmla="*/ 3584 w 75"/>
                <a:gd name="T15" fmla="*/ 5952 h 93"/>
                <a:gd name="T16" fmla="*/ 5888 w 75"/>
                <a:gd name="T17" fmla="*/ 3024 h 93"/>
                <a:gd name="T18" fmla="*/ 6784 w 75"/>
                <a:gd name="T19" fmla="*/ 2503 h 93"/>
                <a:gd name="T20" fmla="*/ 6784 w 75"/>
                <a:gd name="T21" fmla="*/ 2503 h 93"/>
                <a:gd name="T22" fmla="*/ 6656 w 75"/>
                <a:gd name="T23" fmla="*/ 3024 h 93"/>
                <a:gd name="T24" fmla="*/ 6016 w 75"/>
                <a:gd name="T25" fmla="*/ 3845 h 93"/>
                <a:gd name="T26" fmla="*/ 5632 w 75"/>
                <a:gd name="T27" fmla="*/ 4237 h 93"/>
                <a:gd name="T28" fmla="*/ 5376 w 75"/>
                <a:gd name="T29" fmla="*/ 5033 h 93"/>
                <a:gd name="T30" fmla="*/ 5632 w 75"/>
                <a:gd name="T31" fmla="*/ 5560 h 93"/>
                <a:gd name="T32" fmla="*/ 6144 w 75"/>
                <a:gd name="T33" fmla="*/ 5821 h 93"/>
                <a:gd name="T34" fmla="*/ 7808 w 75"/>
                <a:gd name="T35" fmla="*/ 4772 h 93"/>
                <a:gd name="T36" fmla="*/ 8832 w 75"/>
                <a:gd name="T37" fmla="*/ 1844 h 93"/>
                <a:gd name="T38" fmla="*/ 8448 w 75"/>
                <a:gd name="T39" fmla="*/ 521 h 93"/>
                <a:gd name="T40" fmla="*/ 7168 w 75"/>
                <a:gd name="T41" fmla="*/ 0 h 93"/>
                <a:gd name="T42" fmla="*/ 4992 w 75"/>
                <a:gd name="T43" fmla="*/ 917 h 93"/>
                <a:gd name="T44" fmla="*/ 1536 w 75"/>
                <a:gd name="T45" fmla="*/ 4900 h 93"/>
                <a:gd name="T46" fmla="*/ 0 w 75"/>
                <a:gd name="T47" fmla="*/ 9465 h 93"/>
                <a:gd name="T48" fmla="*/ 512 w 75"/>
                <a:gd name="T49" fmla="*/ 11308 h 93"/>
                <a:gd name="T50" fmla="*/ 2816 w 75"/>
                <a:gd name="T51" fmla="*/ 12356 h 93"/>
                <a:gd name="T52" fmla="*/ 2816 w 75"/>
                <a:gd name="T53" fmla="*/ 12356 h 93"/>
                <a:gd name="T54" fmla="*/ 7808 w 75"/>
                <a:gd name="T55" fmla="*/ 9169 h 93"/>
                <a:gd name="T56" fmla="*/ 9600 w 75"/>
                <a:gd name="T57" fmla="*/ 6404 h 93"/>
                <a:gd name="T58" fmla="*/ 9344 w 75"/>
                <a:gd name="T59" fmla="*/ 5821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5" h="93">
                  <a:moveTo>
                    <a:pt x="73" y="44"/>
                  </a:moveTo>
                  <a:cubicBezTo>
                    <a:pt x="72" y="42"/>
                    <a:pt x="70" y="42"/>
                    <a:pt x="69" y="42"/>
                  </a:cubicBezTo>
                  <a:cubicBezTo>
                    <a:pt x="65" y="42"/>
                    <a:pt x="63" y="44"/>
                    <a:pt x="60" y="48"/>
                  </a:cubicBezTo>
                  <a:cubicBezTo>
                    <a:pt x="56" y="54"/>
                    <a:pt x="50" y="60"/>
                    <a:pt x="44" y="66"/>
                  </a:cubicBezTo>
                  <a:cubicBezTo>
                    <a:pt x="36" y="73"/>
                    <a:pt x="30" y="76"/>
                    <a:pt x="25" y="76"/>
                  </a:cubicBezTo>
                  <a:cubicBezTo>
                    <a:pt x="23" y="76"/>
                    <a:pt x="22" y="75"/>
                    <a:pt x="20" y="73"/>
                  </a:cubicBezTo>
                  <a:cubicBezTo>
                    <a:pt x="19" y="72"/>
                    <a:pt x="19" y="71"/>
                    <a:pt x="19" y="69"/>
                  </a:cubicBezTo>
                  <a:cubicBezTo>
                    <a:pt x="19" y="64"/>
                    <a:pt x="22" y="56"/>
                    <a:pt x="28" y="45"/>
                  </a:cubicBezTo>
                  <a:cubicBezTo>
                    <a:pt x="34" y="35"/>
                    <a:pt x="40" y="27"/>
                    <a:pt x="46" y="23"/>
                  </a:cubicBezTo>
                  <a:cubicBezTo>
                    <a:pt x="50" y="20"/>
                    <a:pt x="53" y="19"/>
                    <a:pt x="53" y="19"/>
                  </a:cubicBezTo>
                  <a:cubicBezTo>
                    <a:pt x="53" y="19"/>
                    <a:pt x="53" y="19"/>
                    <a:pt x="53" y="19"/>
                  </a:cubicBezTo>
                  <a:cubicBezTo>
                    <a:pt x="53" y="20"/>
                    <a:pt x="53" y="21"/>
                    <a:pt x="52" y="23"/>
                  </a:cubicBezTo>
                  <a:cubicBezTo>
                    <a:pt x="50" y="26"/>
                    <a:pt x="49" y="28"/>
                    <a:pt x="47" y="29"/>
                  </a:cubicBezTo>
                  <a:cubicBezTo>
                    <a:pt x="45" y="31"/>
                    <a:pt x="44" y="32"/>
                    <a:pt x="44" y="32"/>
                  </a:cubicBezTo>
                  <a:cubicBezTo>
                    <a:pt x="43" y="34"/>
                    <a:pt x="42" y="36"/>
                    <a:pt x="42" y="38"/>
                  </a:cubicBezTo>
                  <a:cubicBezTo>
                    <a:pt x="42" y="39"/>
                    <a:pt x="43" y="41"/>
                    <a:pt x="44" y="42"/>
                  </a:cubicBezTo>
                  <a:cubicBezTo>
                    <a:pt x="45" y="44"/>
                    <a:pt x="47" y="44"/>
                    <a:pt x="48" y="44"/>
                  </a:cubicBezTo>
                  <a:cubicBezTo>
                    <a:pt x="53" y="44"/>
                    <a:pt x="57" y="41"/>
                    <a:pt x="61" y="36"/>
                  </a:cubicBezTo>
                  <a:cubicBezTo>
                    <a:pt x="66" y="29"/>
                    <a:pt x="69" y="21"/>
                    <a:pt x="69" y="14"/>
                  </a:cubicBezTo>
                  <a:cubicBezTo>
                    <a:pt x="69" y="10"/>
                    <a:pt x="68" y="6"/>
                    <a:pt x="66" y="4"/>
                  </a:cubicBezTo>
                  <a:cubicBezTo>
                    <a:pt x="63" y="1"/>
                    <a:pt x="60" y="0"/>
                    <a:pt x="56" y="0"/>
                  </a:cubicBezTo>
                  <a:cubicBezTo>
                    <a:pt x="51" y="0"/>
                    <a:pt x="45" y="3"/>
                    <a:pt x="39" y="7"/>
                  </a:cubicBezTo>
                  <a:cubicBezTo>
                    <a:pt x="29" y="15"/>
                    <a:pt x="20" y="24"/>
                    <a:pt x="12" y="37"/>
                  </a:cubicBezTo>
                  <a:cubicBezTo>
                    <a:pt x="4" y="49"/>
                    <a:pt x="0" y="61"/>
                    <a:pt x="0" y="71"/>
                  </a:cubicBezTo>
                  <a:cubicBezTo>
                    <a:pt x="0" y="76"/>
                    <a:pt x="2" y="81"/>
                    <a:pt x="4" y="85"/>
                  </a:cubicBezTo>
                  <a:cubicBezTo>
                    <a:pt x="8" y="90"/>
                    <a:pt x="14" y="93"/>
                    <a:pt x="22" y="93"/>
                  </a:cubicBezTo>
                  <a:cubicBezTo>
                    <a:pt x="22" y="93"/>
                    <a:pt x="22" y="93"/>
                    <a:pt x="22" y="93"/>
                  </a:cubicBezTo>
                  <a:cubicBezTo>
                    <a:pt x="34" y="93"/>
                    <a:pt x="47" y="85"/>
                    <a:pt x="61" y="69"/>
                  </a:cubicBezTo>
                  <a:cubicBezTo>
                    <a:pt x="70" y="59"/>
                    <a:pt x="75" y="53"/>
                    <a:pt x="75" y="48"/>
                  </a:cubicBezTo>
                  <a:cubicBezTo>
                    <a:pt x="75" y="47"/>
                    <a:pt x="74" y="45"/>
                    <a:pt x="73" y="44"/>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53" name="Freeform 25"/>
            <p:cNvSpPr>
              <a:spLocks/>
            </p:cNvSpPr>
            <p:nvPr userDrawn="1"/>
          </p:nvSpPr>
          <p:spPr bwMode="auto">
            <a:xfrm>
              <a:off x="2996" y="8305"/>
              <a:ext cx="172" cy="281"/>
            </a:xfrm>
            <a:custGeom>
              <a:avLst/>
              <a:gdLst>
                <a:gd name="T0" fmla="*/ 10624 w 86"/>
                <a:gd name="T1" fmla="*/ 3783 h 140"/>
                <a:gd name="T2" fmla="*/ 9728 w 86"/>
                <a:gd name="T3" fmla="*/ 3388 h 140"/>
                <a:gd name="T4" fmla="*/ 7680 w 86"/>
                <a:gd name="T5" fmla="*/ 3783 h 140"/>
                <a:gd name="T6" fmla="*/ 8192 w 86"/>
                <a:gd name="T7" fmla="*/ 3001 h 140"/>
                <a:gd name="T8" fmla="*/ 9216 w 86"/>
                <a:gd name="T9" fmla="*/ 1036 h 140"/>
                <a:gd name="T10" fmla="*/ 8960 w 86"/>
                <a:gd name="T11" fmla="*/ 387 h 140"/>
                <a:gd name="T12" fmla="*/ 8192 w 86"/>
                <a:gd name="T13" fmla="*/ 0 h 140"/>
                <a:gd name="T14" fmla="*/ 7296 w 86"/>
                <a:gd name="T15" fmla="*/ 516 h 140"/>
                <a:gd name="T16" fmla="*/ 6144 w 86"/>
                <a:gd name="T17" fmla="*/ 1949 h 140"/>
                <a:gd name="T18" fmla="*/ 4224 w 86"/>
                <a:gd name="T19" fmla="*/ 4980 h 140"/>
                <a:gd name="T20" fmla="*/ 3200 w 86"/>
                <a:gd name="T21" fmla="*/ 5241 h 140"/>
                <a:gd name="T22" fmla="*/ 1792 w 86"/>
                <a:gd name="T23" fmla="*/ 5500 h 140"/>
                <a:gd name="T24" fmla="*/ 1024 w 86"/>
                <a:gd name="T25" fmla="*/ 6543 h 140"/>
                <a:gd name="T26" fmla="*/ 1664 w 86"/>
                <a:gd name="T27" fmla="*/ 7332 h 140"/>
                <a:gd name="T28" fmla="*/ 2432 w 86"/>
                <a:gd name="T29" fmla="*/ 7593 h 140"/>
                <a:gd name="T30" fmla="*/ 2560 w 86"/>
                <a:gd name="T31" fmla="*/ 7593 h 140"/>
                <a:gd name="T32" fmla="*/ 1152 w 86"/>
                <a:gd name="T33" fmla="*/ 10519 h 140"/>
                <a:gd name="T34" fmla="*/ 0 w 86"/>
                <a:gd name="T35" fmla="*/ 15760 h 140"/>
                <a:gd name="T36" fmla="*/ 384 w 86"/>
                <a:gd name="T37" fmla="*/ 17464 h 140"/>
                <a:gd name="T38" fmla="*/ 2176 w 86"/>
                <a:gd name="T39" fmla="*/ 18371 h 140"/>
                <a:gd name="T40" fmla="*/ 2176 w 86"/>
                <a:gd name="T41" fmla="*/ 18371 h 140"/>
                <a:gd name="T42" fmla="*/ 6144 w 86"/>
                <a:gd name="T43" fmla="*/ 15501 h 140"/>
                <a:gd name="T44" fmla="*/ 7808 w 86"/>
                <a:gd name="T45" fmla="*/ 12348 h 140"/>
                <a:gd name="T46" fmla="*/ 7680 w 86"/>
                <a:gd name="T47" fmla="*/ 11828 h 140"/>
                <a:gd name="T48" fmla="*/ 7040 w 86"/>
                <a:gd name="T49" fmla="*/ 11571 h 140"/>
                <a:gd name="T50" fmla="*/ 6016 w 86"/>
                <a:gd name="T51" fmla="*/ 12348 h 140"/>
                <a:gd name="T52" fmla="*/ 4608 w 86"/>
                <a:gd name="T53" fmla="*/ 14329 h 140"/>
                <a:gd name="T54" fmla="*/ 2816 w 86"/>
                <a:gd name="T55" fmla="*/ 15889 h 140"/>
                <a:gd name="T56" fmla="*/ 2432 w 86"/>
                <a:gd name="T57" fmla="*/ 15889 h 140"/>
                <a:gd name="T58" fmla="*/ 2304 w 86"/>
                <a:gd name="T59" fmla="*/ 15373 h 140"/>
                <a:gd name="T60" fmla="*/ 3712 w 86"/>
                <a:gd name="T61" fmla="*/ 10648 h 140"/>
                <a:gd name="T62" fmla="*/ 5760 w 86"/>
                <a:gd name="T63" fmla="*/ 6800 h 140"/>
                <a:gd name="T64" fmla="*/ 6912 w 86"/>
                <a:gd name="T65" fmla="*/ 6413 h 140"/>
                <a:gd name="T66" fmla="*/ 9472 w 86"/>
                <a:gd name="T67" fmla="*/ 5765 h 140"/>
                <a:gd name="T68" fmla="*/ 9472 w 86"/>
                <a:gd name="T69" fmla="*/ 5765 h 140"/>
                <a:gd name="T70" fmla="*/ 9472 w 86"/>
                <a:gd name="T71" fmla="*/ 5765 h 140"/>
                <a:gd name="T72" fmla="*/ 10496 w 86"/>
                <a:gd name="T73" fmla="*/ 5500 h 140"/>
                <a:gd name="T74" fmla="*/ 11008 w 86"/>
                <a:gd name="T75" fmla="*/ 4592 h 140"/>
                <a:gd name="T76" fmla="*/ 10624 w 86"/>
                <a:gd name="T77" fmla="*/ 3783 h 1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6" h="140">
                  <a:moveTo>
                    <a:pt x="83" y="29"/>
                  </a:moveTo>
                  <a:cubicBezTo>
                    <a:pt x="81" y="27"/>
                    <a:pt x="79" y="26"/>
                    <a:pt x="76" y="26"/>
                  </a:cubicBezTo>
                  <a:cubicBezTo>
                    <a:pt x="72" y="26"/>
                    <a:pt x="67" y="27"/>
                    <a:pt x="60" y="29"/>
                  </a:cubicBezTo>
                  <a:cubicBezTo>
                    <a:pt x="61" y="27"/>
                    <a:pt x="62" y="25"/>
                    <a:pt x="64" y="23"/>
                  </a:cubicBezTo>
                  <a:cubicBezTo>
                    <a:pt x="69" y="16"/>
                    <a:pt x="72" y="12"/>
                    <a:pt x="72" y="8"/>
                  </a:cubicBezTo>
                  <a:cubicBezTo>
                    <a:pt x="72" y="6"/>
                    <a:pt x="71" y="4"/>
                    <a:pt x="70" y="3"/>
                  </a:cubicBezTo>
                  <a:cubicBezTo>
                    <a:pt x="68" y="1"/>
                    <a:pt x="66" y="0"/>
                    <a:pt x="64" y="0"/>
                  </a:cubicBezTo>
                  <a:cubicBezTo>
                    <a:pt x="61" y="0"/>
                    <a:pt x="59" y="2"/>
                    <a:pt x="57" y="4"/>
                  </a:cubicBezTo>
                  <a:cubicBezTo>
                    <a:pt x="55" y="6"/>
                    <a:pt x="52" y="9"/>
                    <a:pt x="48" y="15"/>
                  </a:cubicBezTo>
                  <a:cubicBezTo>
                    <a:pt x="41" y="24"/>
                    <a:pt x="36" y="32"/>
                    <a:pt x="33" y="38"/>
                  </a:cubicBezTo>
                  <a:cubicBezTo>
                    <a:pt x="29" y="39"/>
                    <a:pt x="26" y="40"/>
                    <a:pt x="25" y="40"/>
                  </a:cubicBezTo>
                  <a:cubicBezTo>
                    <a:pt x="18" y="41"/>
                    <a:pt x="16" y="41"/>
                    <a:pt x="14" y="42"/>
                  </a:cubicBezTo>
                  <a:cubicBezTo>
                    <a:pt x="11" y="44"/>
                    <a:pt x="8" y="46"/>
                    <a:pt x="8" y="50"/>
                  </a:cubicBezTo>
                  <a:cubicBezTo>
                    <a:pt x="8" y="52"/>
                    <a:pt x="10" y="55"/>
                    <a:pt x="13" y="56"/>
                  </a:cubicBezTo>
                  <a:cubicBezTo>
                    <a:pt x="14" y="58"/>
                    <a:pt x="17" y="58"/>
                    <a:pt x="19" y="58"/>
                  </a:cubicBezTo>
                  <a:cubicBezTo>
                    <a:pt x="19" y="58"/>
                    <a:pt x="20" y="58"/>
                    <a:pt x="20" y="58"/>
                  </a:cubicBezTo>
                  <a:cubicBezTo>
                    <a:pt x="14" y="70"/>
                    <a:pt x="11" y="77"/>
                    <a:pt x="9" y="80"/>
                  </a:cubicBezTo>
                  <a:cubicBezTo>
                    <a:pt x="3" y="95"/>
                    <a:pt x="0" y="108"/>
                    <a:pt x="0" y="120"/>
                  </a:cubicBezTo>
                  <a:cubicBezTo>
                    <a:pt x="0" y="125"/>
                    <a:pt x="1" y="130"/>
                    <a:pt x="3" y="133"/>
                  </a:cubicBezTo>
                  <a:cubicBezTo>
                    <a:pt x="6" y="138"/>
                    <a:pt x="11" y="140"/>
                    <a:pt x="17" y="140"/>
                  </a:cubicBezTo>
                  <a:cubicBezTo>
                    <a:pt x="17" y="140"/>
                    <a:pt x="17" y="140"/>
                    <a:pt x="17" y="140"/>
                  </a:cubicBezTo>
                  <a:cubicBezTo>
                    <a:pt x="27" y="140"/>
                    <a:pt x="37" y="133"/>
                    <a:pt x="48" y="118"/>
                  </a:cubicBezTo>
                  <a:cubicBezTo>
                    <a:pt x="56" y="106"/>
                    <a:pt x="61" y="99"/>
                    <a:pt x="61" y="94"/>
                  </a:cubicBezTo>
                  <a:cubicBezTo>
                    <a:pt x="61" y="93"/>
                    <a:pt x="61" y="91"/>
                    <a:pt x="60" y="90"/>
                  </a:cubicBezTo>
                  <a:cubicBezTo>
                    <a:pt x="58" y="89"/>
                    <a:pt x="57" y="88"/>
                    <a:pt x="55" y="88"/>
                  </a:cubicBezTo>
                  <a:cubicBezTo>
                    <a:pt x="51" y="88"/>
                    <a:pt x="49" y="91"/>
                    <a:pt x="47" y="94"/>
                  </a:cubicBezTo>
                  <a:cubicBezTo>
                    <a:pt x="44" y="99"/>
                    <a:pt x="40" y="104"/>
                    <a:pt x="36" y="109"/>
                  </a:cubicBezTo>
                  <a:cubicBezTo>
                    <a:pt x="30" y="118"/>
                    <a:pt x="25" y="122"/>
                    <a:pt x="22" y="121"/>
                  </a:cubicBezTo>
                  <a:cubicBezTo>
                    <a:pt x="20" y="121"/>
                    <a:pt x="20" y="121"/>
                    <a:pt x="19" y="121"/>
                  </a:cubicBezTo>
                  <a:cubicBezTo>
                    <a:pt x="19" y="120"/>
                    <a:pt x="18" y="119"/>
                    <a:pt x="18" y="117"/>
                  </a:cubicBezTo>
                  <a:cubicBezTo>
                    <a:pt x="18" y="110"/>
                    <a:pt x="22" y="98"/>
                    <a:pt x="29" y="81"/>
                  </a:cubicBezTo>
                  <a:cubicBezTo>
                    <a:pt x="34" y="70"/>
                    <a:pt x="39" y="60"/>
                    <a:pt x="45" y="52"/>
                  </a:cubicBezTo>
                  <a:cubicBezTo>
                    <a:pt x="48" y="51"/>
                    <a:pt x="51" y="50"/>
                    <a:pt x="54" y="49"/>
                  </a:cubicBezTo>
                  <a:cubicBezTo>
                    <a:pt x="65" y="45"/>
                    <a:pt x="73" y="44"/>
                    <a:pt x="74" y="44"/>
                  </a:cubicBezTo>
                  <a:cubicBezTo>
                    <a:pt x="74" y="44"/>
                    <a:pt x="74" y="44"/>
                    <a:pt x="74" y="44"/>
                  </a:cubicBezTo>
                  <a:cubicBezTo>
                    <a:pt x="74" y="44"/>
                    <a:pt x="74" y="44"/>
                    <a:pt x="74" y="44"/>
                  </a:cubicBezTo>
                  <a:cubicBezTo>
                    <a:pt x="78" y="43"/>
                    <a:pt x="80" y="43"/>
                    <a:pt x="82" y="42"/>
                  </a:cubicBezTo>
                  <a:cubicBezTo>
                    <a:pt x="85" y="41"/>
                    <a:pt x="86" y="38"/>
                    <a:pt x="86" y="35"/>
                  </a:cubicBezTo>
                  <a:cubicBezTo>
                    <a:pt x="86" y="33"/>
                    <a:pt x="85" y="30"/>
                    <a:pt x="83" y="29"/>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54" name="Freeform 26"/>
            <p:cNvSpPr>
              <a:spLocks noEditPoints="1"/>
            </p:cNvSpPr>
            <p:nvPr userDrawn="1"/>
          </p:nvSpPr>
          <p:spPr bwMode="auto">
            <a:xfrm>
              <a:off x="3114" y="8398"/>
              <a:ext cx="144" cy="201"/>
            </a:xfrm>
            <a:custGeom>
              <a:avLst/>
              <a:gdLst>
                <a:gd name="T0" fmla="*/ 8704 w 72"/>
                <a:gd name="T1" fmla="*/ 4880 h 100"/>
                <a:gd name="T2" fmla="*/ 9216 w 72"/>
                <a:gd name="T3" fmla="*/ 3572 h 100"/>
                <a:gd name="T4" fmla="*/ 8960 w 72"/>
                <a:gd name="T5" fmla="*/ 2760 h 100"/>
                <a:gd name="T6" fmla="*/ 9216 w 72"/>
                <a:gd name="T7" fmla="*/ 1713 h 100"/>
                <a:gd name="T8" fmla="*/ 8704 w 72"/>
                <a:gd name="T9" fmla="*/ 521 h 100"/>
                <a:gd name="T10" fmla="*/ 7296 w 72"/>
                <a:gd name="T11" fmla="*/ 0 h 100"/>
                <a:gd name="T12" fmla="*/ 4736 w 72"/>
                <a:gd name="T13" fmla="*/ 1047 h 100"/>
                <a:gd name="T14" fmla="*/ 1280 w 72"/>
                <a:gd name="T15" fmla="*/ 5288 h 100"/>
                <a:gd name="T16" fmla="*/ 0 w 72"/>
                <a:gd name="T17" fmla="*/ 9972 h 100"/>
                <a:gd name="T18" fmla="*/ 384 w 72"/>
                <a:gd name="T19" fmla="*/ 11409 h 100"/>
                <a:gd name="T20" fmla="*/ 2176 w 72"/>
                <a:gd name="T21" fmla="*/ 12605 h 100"/>
                <a:gd name="T22" fmla="*/ 4608 w 72"/>
                <a:gd name="T23" fmla="*/ 11021 h 100"/>
                <a:gd name="T24" fmla="*/ 5120 w 72"/>
                <a:gd name="T25" fmla="*/ 10364 h 100"/>
                <a:gd name="T26" fmla="*/ 5760 w 72"/>
                <a:gd name="T27" fmla="*/ 12205 h 100"/>
                <a:gd name="T28" fmla="*/ 7552 w 72"/>
                <a:gd name="T29" fmla="*/ 13252 h 100"/>
                <a:gd name="T30" fmla="*/ 7552 w 72"/>
                <a:gd name="T31" fmla="*/ 13252 h 100"/>
                <a:gd name="T32" fmla="*/ 8448 w 72"/>
                <a:gd name="T33" fmla="*/ 12864 h 100"/>
                <a:gd name="T34" fmla="*/ 8704 w 72"/>
                <a:gd name="T35" fmla="*/ 12076 h 100"/>
                <a:gd name="T36" fmla="*/ 8192 w 72"/>
                <a:gd name="T37" fmla="*/ 11021 h 100"/>
                <a:gd name="T38" fmla="*/ 7552 w 72"/>
                <a:gd name="T39" fmla="*/ 10760 h 100"/>
                <a:gd name="T40" fmla="*/ 7168 w 72"/>
                <a:gd name="T41" fmla="*/ 9680 h 100"/>
                <a:gd name="T42" fmla="*/ 7680 w 72"/>
                <a:gd name="T43" fmla="*/ 7308 h 100"/>
                <a:gd name="T44" fmla="*/ 8704 w 72"/>
                <a:gd name="T45" fmla="*/ 4880 h 100"/>
                <a:gd name="T46" fmla="*/ 6912 w 72"/>
                <a:gd name="T47" fmla="*/ 3443 h 100"/>
                <a:gd name="T48" fmla="*/ 6016 w 72"/>
                <a:gd name="T49" fmla="*/ 5156 h 100"/>
                <a:gd name="T50" fmla="*/ 4480 w 72"/>
                <a:gd name="T51" fmla="*/ 8096 h 100"/>
                <a:gd name="T52" fmla="*/ 2688 w 72"/>
                <a:gd name="T53" fmla="*/ 9809 h 100"/>
                <a:gd name="T54" fmla="*/ 2560 w 72"/>
                <a:gd name="T55" fmla="*/ 9680 h 100"/>
                <a:gd name="T56" fmla="*/ 2432 w 72"/>
                <a:gd name="T57" fmla="*/ 9160 h 100"/>
                <a:gd name="T58" fmla="*/ 4096 w 72"/>
                <a:gd name="T59" fmla="*/ 4880 h 100"/>
                <a:gd name="T60" fmla="*/ 6656 w 72"/>
                <a:gd name="T61" fmla="*/ 2631 h 100"/>
                <a:gd name="T62" fmla="*/ 6656 w 72"/>
                <a:gd name="T63" fmla="*/ 2631 h 100"/>
                <a:gd name="T64" fmla="*/ 7040 w 72"/>
                <a:gd name="T65" fmla="*/ 2760 h 100"/>
                <a:gd name="T66" fmla="*/ 7296 w 72"/>
                <a:gd name="T67" fmla="*/ 3021 h 100"/>
                <a:gd name="T68" fmla="*/ 6912 w 72"/>
                <a:gd name="T69" fmla="*/ 3443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 h="100">
                  <a:moveTo>
                    <a:pt x="68" y="37"/>
                  </a:moveTo>
                  <a:cubicBezTo>
                    <a:pt x="71" y="33"/>
                    <a:pt x="72" y="30"/>
                    <a:pt x="72" y="27"/>
                  </a:cubicBezTo>
                  <a:cubicBezTo>
                    <a:pt x="72" y="25"/>
                    <a:pt x="71" y="23"/>
                    <a:pt x="70" y="21"/>
                  </a:cubicBezTo>
                  <a:cubicBezTo>
                    <a:pt x="72" y="18"/>
                    <a:pt x="72" y="16"/>
                    <a:pt x="72" y="13"/>
                  </a:cubicBezTo>
                  <a:cubicBezTo>
                    <a:pt x="72" y="10"/>
                    <a:pt x="71" y="7"/>
                    <a:pt x="68" y="4"/>
                  </a:cubicBezTo>
                  <a:cubicBezTo>
                    <a:pt x="65" y="1"/>
                    <a:pt x="61" y="0"/>
                    <a:pt x="57" y="0"/>
                  </a:cubicBezTo>
                  <a:cubicBezTo>
                    <a:pt x="50" y="0"/>
                    <a:pt x="43" y="3"/>
                    <a:pt x="37" y="8"/>
                  </a:cubicBezTo>
                  <a:cubicBezTo>
                    <a:pt x="26" y="15"/>
                    <a:pt x="17" y="26"/>
                    <a:pt x="10" y="40"/>
                  </a:cubicBezTo>
                  <a:cubicBezTo>
                    <a:pt x="4" y="52"/>
                    <a:pt x="0" y="64"/>
                    <a:pt x="0" y="75"/>
                  </a:cubicBezTo>
                  <a:cubicBezTo>
                    <a:pt x="0" y="79"/>
                    <a:pt x="1" y="83"/>
                    <a:pt x="3" y="86"/>
                  </a:cubicBezTo>
                  <a:cubicBezTo>
                    <a:pt x="6" y="92"/>
                    <a:pt x="11" y="95"/>
                    <a:pt x="17" y="95"/>
                  </a:cubicBezTo>
                  <a:cubicBezTo>
                    <a:pt x="24" y="95"/>
                    <a:pt x="30" y="90"/>
                    <a:pt x="36" y="83"/>
                  </a:cubicBezTo>
                  <a:cubicBezTo>
                    <a:pt x="37" y="81"/>
                    <a:pt x="38" y="79"/>
                    <a:pt x="40" y="78"/>
                  </a:cubicBezTo>
                  <a:cubicBezTo>
                    <a:pt x="40" y="83"/>
                    <a:pt x="42" y="88"/>
                    <a:pt x="45" y="92"/>
                  </a:cubicBezTo>
                  <a:cubicBezTo>
                    <a:pt x="49" y="97"/>
                    <a:pt x="54" y="100"/>
                    <a:pt x="59" y="100"/>
                  </a:cubicBezTo>
                  <a:cubicBezTo>
                    <a:pt x="59" y="100"/>
                    <a:pt x="59" y="100"/>
                    <a:pt x="59" y="100"/>
                  </a:cubicBezTo>
                  <a:cubicBezTo>
                    <a:pt x="62" y="100"/>
                    <a:pt x="64" y="99"/>
                    <a:pt x="66" y="97"/>
                  </a:cubicBezTo>
                  <a:cubicBezTo>
                    <a:pt x="68" y="96"/>
                    <a:pt x="69" y="93"/>
                    <a:pt x="68" y="91"/>
                  </a:cubicBezTo>
                  <a:cubicBezTo>
                    <a:pt x="69" y="88"/>
                    <a:pt x="67" y="85"/>
                    <a:pt x="64" y="83"/>
                  </a:cubicBezTo>
                  <a:cubicBezTo>
                    <a:pt x="61" y="82"/>
                    <a:pt x="59" y="81"/>
                    <a:pt x="59" y="81"/>
                  </a:cubicBezTo>
                  <a:cubicBezTo>
                    <a:pt x="57" y="79"/>
                    <a:pt x="56" y="76"/>
                    <a:pt x="56" y="73"/>
                  </a:cubicBezTo>
                  <a:cubicBezTo>
                    <a:pt x="56" y="68"/>
                    <a:pt x="57" y="62"/>
                    <a:pt x="60" y="55"/>
                  </a:cubicBezTo>
                  <a:cubicBezTo>
                    <a:pt x="63" y="47"/>
                    <a:pt x="65" y="42"/>
                    <a:pt x="68" y="37"/>
                  </a:cubicBezTo>
                  <a:close/>
                  <a:moveTo>
                    <a:pt x="54" y="26"/>
                  </a:moveTo>
                  <a:cubicBezTo>
                    <a:pt x="52" y="28"/>
                    <a:pt x="50" y="32"/>
                    <a:pt x="47" y="39"/>
                  </a:cubicBezTo>
                  <a:cubicBezTo>
                    <a:pt x="42" y="49"/>
                    <a:pt x="38" y="56"/>
                    <a:pt x="35" y="61"/>
                  </a:cubicBezTo>
                  <a:cubicBezTo>
                    <a:pt x="29" y="70"/>
                    <a:pt x="24" y="74"/>
                    <a:pt x="21" y="74"/>
                  </a:cubicBezTo>
                  <a:cubicBezTo>
                    <a:pt x="20" y="74"/>
                    <a:pt x="20" y="74"/>
                    <a:pt x="20" y="73"/>
                  </a:cubicBezTo>
                  <a:cubicBezTo>
                    <a:pt x="19" y="73"/>
                    <a:pt x="19" y="71"/>
                    <a:pt x="19" y="69"/>
                  </a:cubicBezTo>
                  <a:cubicBezTo>
                    <a:pt x="19" y="61"/>
                    <a:pt x="23" y="50"/>
                    <a:pt x="32" y="37"/>
                  </a:cubicBezTo>
                  <a:cubicBezTo>
                    <a:pt x="40" y="25"/>
                    <a:pt x="47" y="20"/>
                    <a:pt x="52" y="20"/>
                  </a:cubicBezTo>
                  <a:cubicBezTo>
                    <a:pt x="52" y="20"/>
                    <a:pt x="52" y="20"/>
                    <a:pt x="52" y="20"/>
                  </a:cubicBezTo>
                  <a:cubicBezTo>
                    <a:pt x="53" y="20"/>
                    <a:pt x="54" y="20"/>
                    <a:pt x="55" y="21"/>
                  </a:cubicBezTo>
                  <a:cubicBezTo>
                    <a:pt x="56" y="21"/>
                    <a:pt x="56" y="22"/>
                    <a:pt x="57" y="23"/>
                  </a:cubicBezTo>
                  <a:cubicBezTo>
                    <a:pt x="56" y="24"/>
                    <a:pt x="55" y="25"/>
                    <a:pt x="54" y="26"/>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55" name="Freeform 27"/>
            <p:cNvSpPr>
              <a:spLocks/>
            </p:cNvSpPr>
            <p:nvPr userDrawn="1"/>
          </p:nvSpPr>
          <p:spPr bwMode="auto">
            <a:xfrm>
              <a:off x="3280" y="8305"/>
              <a:ext cx="173" cy="281"/>
            </a:xfrm>
            <a:custGeom>
              <a:avLst/>
              <a:gdLst>
                <a:gd name="T0" fmla="*/ 10624 w 86"/>
                <a:gd name="T1" fmla="*/ 3783 h 140"/>
                <a:gd name="T2" fmla="*/ 9728 w 86"/>
                <a:gd name="T3" fmla="*/ 3388 h 140"/>
                <a:gd name="T4" fmla="*/ 7680 w 86"/>
                <a:gd name="T5" fmla="*/ 3783 h 140"/>
                <a:gd name="T6" fmla="*/ 8192 w 86"/>
                <a:gd name="T7" fmla="*/ 3001 h 140"/>
                <a:gd name="T8" fmla="*/ 9216 w 86"/>
                <a:gd name="T9" fmla="*/ 1036 h 140"/>
                <a:gd name="T10" fmla="*/ 8960 w 86"/>
                <a:gd name="T11" fmla="*/ 387 h 140"/>
                <a:gd name="T12" fmla="*/ 8192 w 86"/>
                <a:gd name="T13" fmla="*/ 0 h 140"/>
                <a:gd name="T14" fmla="*/ 7296 w 86"/>
                <a:gd name="T15" fmla="*/ 516 h 140"/>
                <a:gd name="T16" fmla="*/ 6144 w 86"/>
                <a:gd name="T17" fmla="*/ 1949 h 140"/>
                <a:gd name="T18" fmla="*/ 4224 w 86"/>
                <a:gd name="T19" fmla="*/ 4980 h 140"/>
                <a:gd name="T20" fmla="*/ 3200 w 86"/>
                <a:gd name="T21" fmla="*/ 5241 h 140"/>
                <a:gd name="T22" fmla="*/ 1792 w 86"/>
                <a:gd name="T23" fmla="*/ 5500 h 140"/>
                <a:gd name="T24" fmla="*/ 1024 w 86"/>
                <a:gd name="T25" fmla="*/ 6543 h 140"/>
                <a:gd name="T26" fmla="*/ 1664 w 86"/>
                <a:gd name="T27" fmla="*/ 7332 h 140"/>
                <a:gd name="T28" fmla="*/ 2432 w 86"/>
                <a:gd name="T29" fmla="*/ 7593 h 140"/>
                <a:gd name="T30" fmla="*/ 2560 w 86"/>
                <a:gd name="T31" fmla="*/ 7593 h 140"/>
                <a:gd name="T32" fmla="*/ 1280 w 86"/>
                <a:gd name="T33" fmla="*/ 10519 h 140"/>
                <a:gd name="T34" fmla="*/ 0 w 86"/>
                <a:gd name="T35" fmla="*/ 15760 h 140"/>
                <a:gd name="T36" fmla="*/ 384 w 86"/>
                <a:gd name="T37" fmla="*/ 17464 h 140"/>
                <a:gd name="T38" fmla="*/ 2176 w 86"/>
                <a:gd name="T39" fmla="*/ 18371 h 140"/>
                <a:gd name="T40" fmla="*/ 2176 w 86"/>
                <a:gd name="T41" fmla="*/ 18371 h 140"/>
                <a:gd name="T42" fmla="*/ 6144 w 86"/>
                <a:gd name="T43" fmla="*/ 15501 h 140"/>
                <a:gd name="T44" fmla="*/ 7808 w 86"/>
                <a:gd name="T45" fmla="*/ 12348 h 140"/>
                <a:gd name="T46" fmla="*/ 7680 w 86"/>
                <a:gd name="T47" fmla="*/ 11828 h 140"/>
                <a:gd name="T48" fmla="*/ 7040 w 86"/>
                <a:gd name="T49" fmla="*/ 11571 h 140"/>
                <a:gd name="T50" fmla="*/ 6016 w 86"/>
                <a:gd name="T51" fmla="*/ 12348 h 140"/>
                <a:gd name="T52" fmla="*/ 4608 w 86"/>
                <a:gd name="T53" fmla="*/ 14329 h 140"/>
                <a:gd name="T54" fmla="*/ 2816 w 86"/>
                <a:gd name="T55" fmla="*/ 15889 h 140"/>
                <a:gd name="T56" fmla="*/ 2432 w 86"/>
                <a:gd name="T57" fmla="*/ 15889 h 140"/>
                <a:gd name="T58" fmla="*/ 2304 w 86"/>
                <a:gd name="T59" fmla="*/ 15373 h 140"/>
                <a:gd name="T60" fmla="*/ 3712 w 86"/>
                <a:gd name="T61" fmla="*/ 10648 h 140"/>
                <a:gd name="T62" fmla="*/ 5760 w 86"/>
                <a:gd name="T63" fmla="*/ 6800 h 140"/>
                <a:gd name="T64" fmla="*/ 6912 w 86"/>
                <a:gd name="T65" fmla="*/ 6413 h 140"/>
                <a:gd name="T66" fmla="*/ 9472 w 86"/>
                <a:gd name="T67" fmla="*/ 5765 h 140"/>
                <a:gd name="T68" fmla="*/ 9472 w 86"/>
                <a:gd name="T69" fmla="*/ 5765 h 140"/>
                <a:gd name="T70" fmla="*/ 9472 w 86"/>
                <a:gd name="T71" fmla="*/ 5765 h 140"/>
                <a:gd name="T72" fmla="*/ 9472 w 86"/>
                <a:gd name="T73" fmla="*/ 5765 h 140"/>
                <a:gd name="T74" fmla="*/ 10496 w 86"/>
                <a:gd name="T75" fmla="*/ 5500 h 140"/>
                <a:gd name="T76" fmla="*/ 11008 w 86"/>
                <a:gd name="T77" fmla="*/ 4592 h 140"/>
                <a:gd name="T78" fmla="*/ 10624 w 86"/>
                <a:gd name="T79" fmla="*/ 3783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 h="140">
                  <a:moveTo>
                    <a:pt x="83" y="29"/>
                  </a:moveTo>
                  <a:cubicBezTo>
                    <a:pt x="81" y="27"/>
                    <a:pt x="79" y="26"/>
                    <a:pt x="76" y="26"/>
                  </a:cubicBezTo>
                  <a:cubicBezTo>
                    <a:pt x="72" y="26"/>
                    <a:pt x="67" y="27"/>
                    <a:pt x="60" y="29"/>
                  </a:cubicBezTo>
                  <a:cubicBezTo>
                    <a:pt x="61" y="27"/>
                    <a:pt x="62" y="25"/>
                    <a:pt x="64" y="23"/>
                  </a:cubicBezTo>
                  <a:cubicBezTo>
                    <a:pt x="69" y="16"/>
                    <a:pt x="72" y="12"/>
                    <a:pt x="72" y="8"/>
                  </a:cubicBezTo>
                  <a:cubicBezTo>
                    <a:pt x="72" y="6"/>
                    <a:pt x="71" y="4"/>
                    <a:pt x="70" y="3"/>
                  </a:cubicBezTo>
                  <a:cubicBezTo>
                    <a:pt x="68" y="1"/>
                    <a:pt x="66" y="0"/>
                    <a:pt x="64" y="0"/>
                  </a:cubicBezTo>
                  <a:cubicBezTo>
                    <a:pt x="62" y="0"/>
                    <a:pt x="59" y="2"/>
                    <a:pt x="57" y="4"/>
                  </a:cubicBezTo>
                  <a:cubicBezTo>
                    <a:pt x="55" y="6"/>
                    <a:pt x="52" y="9"/>
                    <a:pt x="48" y="15"/>
                  </a:cubicBezTo>
                  <a:cubicBezTo>
                    <a:pt x="41" y="24"/>
                    <a:pt x="36" y="32"/>
                    <a:pt x="33" y="38"/>
                  </a:cubicBezTo>
                  <a:cubicBezTo>
                    <a:pt x="29" y="39"/>
                    <a:pt x="26" y="40"/>
                    <a:pt x="25" y="40"/>
                  </a:cubicBezTo>
                  <a:cubicBezTo>
                    <a:pt x="18" y="41"/>
                    <a:pt x="16" y="41"/>
                    <a:pt x="14" y="42"/>
                  </a:cubicBezTo>
                  <a:cubicBezTo>
                    <a:pt x="11" y="44"/>
                    <a:pt x="8" y="46"/>
                    <a:pt x="8" y="50"/>
                  </a:cubicBezTo>
                  <a:cubicBezTo>
                    <a:pt x="8" y="52"/>
                    <a:pt x="10" y="55"/>
                    <a:pt x="13" y="56"/>
                  </a:cubicBezTo>
                  <a:cubicBezTo>
                    <a:pt x="15" y="58"/>
                    <a:pt x="17" y="58"/>
                    <a:pt x="19" y="58"/>
                  </a:cubicBezTo>
                  <a:cubicBezTo>
                    <a:pt x="19" y="58"/>
                    <a:pt x="20" y="58"/>
                    <a:pt x="20" y="58"/>
                  </a:cubicBezTo>
                  <a:cubicBezTo>
                    <a:pt x="15" y="70"/>
                    <a:pt x="11" y="77"/>
                    <a:pt x="10" y="80"/>
                  </a:cubicBezTo>
                  <a:cubicBezTo>
                    <a:pt x="3" y="95"/>
                    <a:pt x="0" y="108"/>
                    <a:pt x="0" y="120"/>
                  </a:cubicBezTo>
                  <a:cubicBezTo>
                    <a:pt x="0" y="125"/>
                    <a:pt x="1" y="130"/>
                    <a:pt x="3" y="133"/>
                  </a:cubicBezTo>
                  <a:cubicBezTo>
                    <a:pt x="6" y="138"/>
                    <a:pt x="11" y="140"/>
                    <a:pt x="17" y="140"/>
                  </a:cubicBezTo>
                  <a:cubicBezTo>
                    <a:pt x="17" y="140"/>
                    <a:pt x="17" y="140"/>
                    <a:pt x="17" y="140"/>
                  </a:cubicBezTo>
                  <a:cubicBezTo>
                    <a:pt x="27" y="140"/>
                    <a:pt x="37" y="133"/>
                    <a:pt x="48" y="118"/>
                  </a:cubicBezTo>
                  <a:cubicBezTo>
                    <a:pt x="56" y="106"/>
                    <a:pt x="61" y="99"/>
                    <a:pt x="61" y="94"/>
                  </a:cubicBezTo>
                  <a:cubicBezTo>
                    <a:pt x="61" y="93"/>
                    <a:pt x="61" y="91"/>
                    <a:pt x="60" y="90"/>
                  </a:cubicBezTo>
                  <a:cubicBezTo>
                    <a:pt x="58" y="89"/>
                    <a:pt x="57" y="88"/>
                    <a:pt x="55" y="88"/>
                  </a:cubicBezTo>
                  <a:cubicBezTo>
                    <a:pt x="52" y="88"/>
                    <a:pt x="49" y="91"/>
                    <a:pt x="47" y="94"/>
                  </a:cubicBezTo>
                  <a:cubicBezTo>
                    <a:pt x="44" y="99"/>
                    <a:pt x="40" y="104"/>
                    <a:pt x="36" y="109"/>
                  </a:cubicBezTo>
                  <a:cubicBezTo>
                    <a:pt x="30" y="118"/>
                    <a:pt x="25" y="122"/>
                    <a:pt x="22" y="121"/>
                  </a:cubicBezTo>
                  <a:cubicBezTo>
                    <a:pt x="20" y="121"/>
                    <a:pt x="20" y="121"/>
                    <a:pt x="19" y="121"/>
                  </a:cubicBezTo>
                  <a:cubicBezTo>
                    <a:pt x="19" y="120"/>
                    <a:pt x="18" y="119"/>
                    <a:pt x="18" y="117"/>
                  </a:cubicBezTo>
                  <a:cubicBezTo>
                    <a:pt x="18" y="110"/>
                    <a:pt x="22" y="98"/>
                    <a:pt x="29" y="81"/>
                  </a:cubicBezTo>
                  <a:cubicBezTo>
                    <a:pt x="34" y="70"/>
                    <a:pt x="39" y="60"/>
                    <a:pt x="45" y="52"/>
                  </a:cubicBezTo>
                  <a:cubicBezTo>
                    <a:pt x="48" y="51"/>
                    <a:pt x="51" y="50"/>
                    <a:pt x="54" y="49"/>
                  </a:cubicBezTo>
                  <a:cubicBezTo>
                    <a:pt x="65" y="45"/>
                    <a:pt x="73" y="44"/>
                    <a:pt x="74" y="44"/>
                  </a:cubicBezTo>
                  <a:cubicBezTo>
                    <a:pt x="74" y="44"/>
                    <a:pt x="74" y="44"/>
                    <a:pt x="74" y="44"/>
                  </a:cubicBezTo>
                  <a:cubicBezTo>
                    <a:pt x="74" y="44"/>
                    <a:pt x="74" y="44"/>
                    <a:pt x="74" y="44"/>
                  </a:cubicBezTo>
                  <a:cubicBezTo>
                    <a:pt x="74" y="44"/>
                    <a:pt x="74" y="44"/>
                    <a:pt x="74" y="44"/>
                  </a:cubicBezTo>
                  <a:cubicBezTo>
                    <a:pt x="78" y="43"/>
                    <a:pt x="80" y="43"/>
                    <a:pt x="82" y="42"/>
                  </a:cubicBezTo>
                  <a:cubicBezTo>
                    <a:pt x="85" y="41"/>
                    <a:pt x="86" y="38"/>
                    <a:pt x="86" y="35"/>
                  </a:cubicBezTo>
                  <a:cubicBezTo>
                    <a:pt x="86" y="33"/>
                    <a:pt x="85" y="30"/>
                    <a:pt x="83" y="29"/>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56" name="Freeform 28"/>
            <p:cNvSpPr>
              <a:spLocks/>
            </p:cNvSpPr>
            <p:nvPr userDrawn="1"/>
          </p:nvSpPr>
          <p:spPr bwMode="auto">
            <a:xfrm>
              <a:off x="3383" y="8409"/>
              <a:ext cx="106" cy="182"/>
            </a:xfrm>
            <a:custGeom>
              <a:avLst/>
              <a:gdLst>
                <a:gd name="T0" fmla="*/ 5760 w 53"/>
                <a:gd name="T1" fmla="*/ 0 h 91"/>
                <a:gd name="T2" fmla="*/ 4992 w 53"/>
                <a:gd name="T3" fmla="*/ 521 h 91"/>
                <a:gd name="T4" fmla="*/ 3968 w 53"/>
                <a:gd name="T5" fmla="*/ 1844 h 91"/>
                <a:gd name="T6" fmla="*/ 1152 w 53"/>
                <a:gd name="T7" fmla="*/ 7328 h 91"/>
                <a:gd name="T8" fmla="*/ 0 w 53"/>
                <a:gd name="T9" fmla="*/ 11052 h 91"/>
                <a:gd name="T10" fmla="*/ 256 w 53"/>
                <a:gd name="T11" fmla="*/ 11712 h 91"/>
                <a:gd name="T12" fmla="*/ 1024 w 53"/>
                <a:gd name="T13" fmla="*/ 12100 h 91"/>
                <a:gd name="T14" fmla="*/ 1024 w 53"/>
                <a:gd name="T15" fmla="*/ 12100 h 91"/>
                <a:gd name="T16" fmla="*/ 2176 w 53"/>
                <a:gd name="T17" fmla="*/ 11052 h 91"/>
                <a:gd name="T18" fmla="*/ 3584 w 53"/>
                <a:gd name="T19" fmla="*/ 7069 h 91"/>
                <a:gd name="T20" fmla="*/ 6144 w 53"/>
                <a:gd name="T21" fmla="*/ 2244 h 91"/>
                <a:gd name="T22" fmla="*/ 6784 w 53"/>
                <a:gd name="T23" fmla="*/ 917 h 91"/>
                <a:gd name="T24" fmla="*/ 6528 w 53"/>
                <a:gd name="T25" fmla="*/ 392 h 91"/>
                <a:gd name="T26" fmla="*/ 5760 w 53"/>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91">
                  <a:moveTo>
                    <a:pt x="45" y="0"/>
                  </a:moveTo>
                  <a:cubicBezTo>
                    <a:pt x="43" y="0"/>
                    <a:pt x="41" y="2"/>
                    <a:pt x="39" y="4"/>
                  </a:cubicBezTo>
                  <a:cubicBezTo>
                    <a:pt x="37" y="5"/>
                    <a:pt x="34" y="9"/>
                    <a:pt x="31" y="14"/>
                  </a:cubicBezTo>
                  <a:cubicBezTo>
                    <a:pt x="21" y="29"/>
                    <a:pt x="13" y="42"/>
                    <a:pt x="9" y="55"/>
                  </a:cubicBezTo>
                  <a:cubicBezTo>
                    <a:pt x="3" y="70"/>
                    <a:pt x="0" y="79"/>
                    <a:pt x="0" y="83"/>
                  </a:cubicBezTo>
                  <a:cubicBezTo>
                    <a:pt x="0" y="85"/>
                    <a:pt x="0" y="87"/>
                    <a:pt x="2" y="88"/>
                  </a:cubicBezTo>
                  <a:cubicBezTo>
                    <a:pt x="3" y="90"/>
                    <a:pt x="5" y="91"/>
                    <a:pt x="8" y="91"/>
                  </a:cubicBezTo>
                  <a:cubicBezTo>
                    <a:pt x="8" y="91"/>
                    <a:pt x="8" y="91"/>
                    <a:pt x="8" y="91"/>
                  </a:cubicBezTo>
                  <a:cubicBezTo>
                    <a:pt x="12" y="91"/>
                    <a:pt x="16" y="88"/>
                    <a:pt x="17" y="83"/>
                  </a:cubicBezTo>
                  <a:cubicBezTo>
                    <a:pt x="20" y="73"/>
                    <a:pt x="24" y="63"/>
                    <a:pt x="28" y="53"/>
                  </a:cubicBezTo>
                  <a:cubicBezTo>
                    <a:pt x="32" y="44"/>
                    <a:pt x="39" y="32"/>
                    <a:pt x="48" y="17"/>
                  </a:cubicBezTo>
                  <a:cubicBezTo>
                    <a:pt x="51" y="13"/>
                    <a:pt x="53" y="10"/>
                    <a:pt x="53" y="7"/>
                  </a:cubicBezTo>
                  <a:cubicBezTo>
                    <a:pt x="53" y="6"/>
                    <a:pt x="52" y="4"/>
                    <a:pt x="51" y="3"/>
                  </a:cubicBezTo>
                  <a:cubicBezTo>
                    <a:pt x="50" y="1"/>
                    <a:pt x="48" y="0"/>
                    <a:pt x="45" y="0"/>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57" name="Freeform 29"/>
            <p:cNvSpPr>
              <a:spLocks/>
            </p:cNvSpPr>
            <p:nvPr userDrawn="1"/>
          </p:nvSpPr>
          <p:spPr bwMode="auto">
            <a:xfrm>
              <a:off x="3488" y="8308"/>
              <a:ext cx="55" cy="64"/>
            </a:xfrm>
            <a:custGeom>
              <a:avLst/>
              <a:gdLst>
                <a:gd name="T0" fmla="*/ 3328 w 28"/>
                <a:gd name="T1" fmla="*/ 384 h 31"/>
                <a:gd name="T2" fmla="*/ 2432 w 28"/>
                <a:gd name="T3" fmla="*/ 0 h 31"/>
                <a:gd name="T4" fmla="*/ 1024 w 28"/>
                <a:gd name="T5" fmla="*/ 896 h 31"/>
                <a:gd name="T6" fmla="*/ 0 w 28"/>
                <a:gd name="T7" fmla="*/ 2816 h 31"/>
                <a:gd name="T8" fmla="*/ 256 w 28"/>
                <a:gd name="T9" fmla="*/ 3584 h 31"/>
                <a:gd name="T10" fmla="*/ 1024 w 28"/>
                <a:gd name="T11" fmla="*/ 3968 h 31"/>
                <a:gd name="T12" fmla="*/ 1152 w 28"/>
                <a:gd name="T13" fmla="*/ 3968 h 31"/>
                <a:gd name="T14" fmla="*/ 2688 w 28"/>
                <a:gd name="T15" fmla="*/ 2944 h 31"/>
                <a:gd name="T16" fmla="*/ 3584 w 28"/>
                <a:gd name="T17" fmla="*/ 1152 h 31"/>
                <a:gd name="T18" fmla="*/ 3328 w 28"/>
                <a:gd name="T19" fmla="*/ 384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1">
                  <a:moveTo>
                    <a:pt x="26" y="3"/>
                  </a:moveTo>
                  <a:cubicBezTo>
                    <a:pt x="24" y="1"/>
                    <a:pt x="22" y="0"/>
                    <a:pt x="19" y="0"/>
                  </a:cubicBezTo>
                  <a:cubicBezTo>
                    <a:pt x="16" y="0"/>
                    <a:pt x="12" y="3"/>
                    <a:pt x="8" y="7"/>
                  </a:cubicBezTo>
                  <a:cubicBezTo>
                    <a:pt x="3" y="12"/>
                    <a:pt x="0" y="17"/>
                    <a:pt x="0" y="22"/>
                  </a:cubicBezTo>
                  <a:cubicBezTo>
                    <a:pt x="0" y="25"/>
                    <a:pt x="1" y="27"/>
                    <a:pt x="2" y="28"/>
                  </a:cubicBezTo>
                  <a:cubicBezTo>
                    <a:pt x="4" y="30"/>
                    <a:pt x="6" y="31"/>
                    <a:pt x="8" y="31"/>
                  </a:cubicBezTo>
                  <a:cubicBezTo>
                    <a:pt x="8" y="31"/>
                    <a:pt x="8" y="31"/>
                    <a:pt x="9" y="31"/>
                  </a:cubicBezTo>
                  <a:cubicBezTo>
                    <a:pt x="13" y="31"/>
                    <a:pt x="17" y="28"/>
                    <a:pt x="21" y="23"/>
                  </a:cubicBezTo>
                  <a:cubicBezTo>
                    <a:pt x="26" y="19"/>
                    <a:pt x="28" y="14"/>
                    <a:pt x="28" y="9"/>
                  </a:cubicBezTo>
                  <a:cubicBezTo>
                    <a:pt x="28" y="7"/>
                    <a:pt x="27" y="4"/>
                    <a:pt x="26" y="3"/>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58" name="Freeform 30"/>
            <p:cNvSpPr>
              <a:spLocks/>
            </p:cNvSpPr>
            <p:nvPr userDrawn="1"/>
          </p:nvSpPr>
          <p:spPr bwMode="auto">
            <a:xfrm>
              <a:off x="3559" y="8506"/>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cubicBezTo>
                    <a:pt x="0" y="0"/>
                    <a:pt x="0" y="0"/>
                    <a:pt x="0" y="0"/>
                  </a:cubicBezTo>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59" name="Freeform 31"/>
            <p:cNvSpPr>
              <a:spLocks noEditPoints="1"/>
            </p:cNvSpPr>
            <p:nvPr userDrawn="1"/>
          </p:nvSpPr>
          <p:spPr bwMode="auto">
            <a:xfrm>
              <a:off x="3467" y="8398"/>
              <a:ext cx="142" cy="191"/>
            </a:xfrm>
            <a:custGeom>
              <a:avLst/>
              <a:gdLst>
                <a:gd name="T0" fmla="*/ 8704 w 71"/>
                <a:gd name="T1" fmla="*/ 521 h 95"/>
                <a:gd name="T2" fmla="*/ 7296 w 71"/>
                <a:gd name="T3" fmla="*/ 0 h 95"/>
                <a:gd name="T4" fmla="*/ 5120 w 71"/>
                <a:gd name="T5" fmla="*/ 917 h 95"/>
                <a:gd name="T6" fmla="*/ 1664 w 71"/>
                <a:gd name="T7" fmla="*/ 4900 h 95"/>
                <a:gd name="T8" fmla="*/ 0 w 71"/>
                <a:gd name="T9" fmla="*/ 10117 h 95"/>
                <a:gd name="T10" fmla="*/ 384 w 71"/>
                <a:gd name="T11" fmla="*/ 11436 h 95"/>
                <a:gd name="T12" fmla="*/ 2048 w 71"/>
                <a:gd name="T13" fmla="*/ 12612 h 95"/>
                <a:gd name="T14" fmla="*/ 2048 w 71"/>
                <a:gd name="T15" fmla="*/ 12612 h 95"/>
                <a:gd name="T16" fmla="*/ 6912 w 71"/>
                <a:gd name="T17" fmla="*/ 8380 h 95"/>
                <a:gd name="T18" fmla="*/ 9088 w 71"/>
                <a:gd name="T19" fmla="*/ 2105 h 95"/>
                <a:gd name="T20" fmla="*/ 8704 w 71"/>
                <a:gd name="T21" fmla="*/ 521 h 95"/>
                <a:gd name="T22" fmla="*/ 5376 w 71"/>
                <a:gd name="T23" fmla="*/ 5557 h 95"/>
                <a:gd name="T24" fmla="*/ 4992 w 71"/>
                <a:gd name="T25" fmla="*/ 6080 h 95"/>
                <a:gd name="T26" fmla="*/ 4736 w 71"/>
                <a:gd name="T27" fmla="*/ 6665 h 95"/>
                <a:gd name="T28" fmla="*/ 5120 w 71"/>
                <a:gd name="T29" fmla="*/ 7320 h 95"/>
                <a:gd name="T30" fmla="*/ 4992 w 71"/>
                <a:gd name="T31" fmla="*/ 7712 h 95"/>
                <a:gd name="T32" fmla="*/ 4352 w 71"/>
                <a:gd name="T33" fmla="*/ 8776 h 95"/>
                <a:gd name="T34" fmla="*/ 2816 w 71"/>
                <a:gd name="T35" fmla="*/ 9980 h 95"/>
                <a:gd name="T36" fmla="*/ 2432 w 71"/>
                <a:gd name="T37" fmla="*/ 9721 h 95"/>
                <a:gd name="T38" fmla="*/ 2304 w 71"/>
                <a:gd name="T39" fmla="*/ 9297 h 95"/>
                <a:gd name="T40" fmla="*/ 3200 w 71"/>
                <a:gd name="T41" fmla="*/ 6532 h 95"/>
                <a:gd name="T42" fmla="*/ 5248 w 71"/>
                <a:gd name="T43" fmla="*/ 3577 h 95"/>
                <a:gd name="T44" fmla="*/ 6656 w 71"/>
                <a:gd name="T45" fmla="*/ 2632 h 95"/>
                <a:gd name="T46" fmla="*/ 6656 w 71"/>
                <a:gd name="T47" fmla="*/ 2632 h 95"/>
                <a:gd name="T48" fmla="*/ 6912 w 71"/>
                <a:gd name="T49" fmla="*/ 2632 h 95"/>
                <a:gd name="T50" fmla="*/ 6912 w 71"/>
                <a:gd name="T51" fmla="*/ 2895 h 95"/>
                <a:gd name="T52" fmla="*/ 5376 w 71"/>
                <a:gd name="T53" fmla="*/ 5557 h 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95">
                  <a:moveTo>
                    <a:pt x="68" y="4"/>
                  </a:moveTo>
                  <a:cubicBezTo>
                    <a:pt x="65" y="1"/>
                    <a:pt x="62" y="0"/>
                    <a:pt x="57" y="0"/>
                  </a:cubicBezTo>
                  <a:cubicBezTo>
                    <a:pt x="52" y="0"/>
                    <a:pt x="46" y="2"/>
                    <a:pt x="40" y="7"/>
                  </a:cubicBezTo>
                  <a:cubicBezTo>
                    <a:pt x="29" y="14"/>
                    <a:pt x="20" y="24"/>
                    <a:pt x="13" y="37"/>
                  </a:cubicBezTo>
                  <a:cubicBezTo>
                    <a:pt x="5" y="51"/>
                    <a:pt x="0" y="64"/>
                    <a:pt x="0" y="76"/>
                  </a:cubicBezTo>
                  <a:cubicBezTo>
                    <a:pt x="0" y="80"/>
                    <a:pt x="1" y="83"/>
                    <a:pt x="3" y="86"/>
                  </a:cubicBezTo>
                  <a:cubicBezTo>
                    <a:pt x="5" y="92"/>
                    <a:pt x="10" y="95"/>
                    <a:pt x="16" y="95"/>
                  </a:cubicBezTo>
                  <a:cubicBezTo>
                    <a:pt x="16" y="95"/>
                    <a:pt x="16" y="95"/>
                    <a:pt x="16" y="95"/>
                  </a:cubicBezTo>
                  <a:cubicBezTo>
                    <a:pt x="29" y="95"/>
                    <a:pt x="41" y="84"/>
                    <a:pt x="54" y="63"/>
                  </a:cubicBezTo>
                  <a:cubicBezTo>
                    <a:pt x="65" y="45"/>
                    <a:pt x="71" y="29"/>
                    <a:pt x="71" y="16"/>
                  </a:cubicBezTo>
                  <a:cubicBezTo>
                    <a:pt x="71" y="11"/>
                    <a:pt x="70" y="7"/>
                    <a:pt x="68" y="4"/>
                  </a:cubicBezTo>
                  <a:close/>
                  <a:moveTo>
                    <a:pt x="42" y="42"/>
                  </a:moveTo>
                  <a:cubicBezTo>
                    <a:pt x="41" y="44"/>
                    <a:pt x="40" y="45"/>
                    <a:pt x="39" y="46"/>
                  </a:cubicBezTo>
                  <a:cubicBezTo>
                    <a:pt x="38" y="48"/>
                    <a:pt x="37" y="48"/>
                    <a:pt x="37" y="50"/>
                  </a:cubicBezTo>
                  <a:cubicBezTo>
                    <a:pt x="38" y="52"/>
                    <a:pt x="39" y="53"/>
                    <a:pt x="40" y="55"/>
                  </a:cubicBezTo>
                  <a:cubicBezTo>
                    <a:pt x="40" y="56"/>
                    <a:pt x="40" y="56"/>
                    <a:pt x="39" y="58"/>
                  </a:cubicBezTo>
                  <a:cubicBezTo>
                    <a:pt x="38" y="60"/>
                    <a:pt x="36" y="63"/>
                    <a:pt x="34" y="66"/>
                  </a:cubicBezTo>
                  <a:cubicBezTo>
                    <a:pt x="29" y="72"/>
                    <a:pt x="25" y="75"/>
                    <a:pt x="22" y="75"/>
                  </a:cubicBezTo>
                  <a:cubicBezTo>
                    <a:pt x="21" y="75"/>
                    <a:pt x="20" y="74"/>
                    <a:pt x="19" y="73"/>
                  </a:cubicBezTo>
                  <a:cubicBezTo>
                    <a:pt x="19" y="72"/>
                    <a:pt x="18" y="72"/>
                    <a:pt x="18" y="70"/>
                  </a:cubicBezTo>
                  <a:cubicBezTo>
                    <a:pt x="18" y="65"/>
                    <a:pt x="21" y="58"/>
                    <a:pt x="25" y="49"/>
                  </a:cubicBezTo>
                  <a:cubicBezTo>
                    <a:pt x="29" y="42"/>
                    <a:pt x="34" y="35"/>
                    <a:pt x="41" y="27"/>
                  </a:cubicBezTo>
                  <a:cubicBezTo>
                    <a:pt x="46" y="22"/>
                    <a:pt x="51" y="20"/>
                    <a:pt x="52" y="20"/>
                  </a:cubicBezTo>
                  <a:cubicBezTo>
                    <a:pt x="52" y="20"/>
                    <a:pt x="52" y="20"/>
                    <a:pt x="52" y="20"/>
                  </a:cubicBezTo>
                  <a:cubicBezTo>
                    <a:pt x="53" y="20"/>
                    <a:pt x="53" y="20"/>
                    <a:pt x="54" y="20"/>
                  </a:cubicBezTo>
                  <a:cubicBezTo>
                    <a:pt x="54" y="21"/>
                    <a:pt x="54" y="21"/>
                    <a:pt x="54" y="22"/>
                  </a:cubicBezTo>
                  <a:cubicBezTo>
                    <a:pt x="54" y="26"/>
                    <a:pt x="50" y="33"/>
                    <a:pt x="42" y="42"/>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60" name="Freeform 32"/>
            <p:cNvSpPr>
              <a:spLocks/>
            </p:cNvSpPr>
            <p:nvPr userDrawn="1"/>
          </p:nvSpPr>
          <p:spPr bwMode="auto">
            <a:xfrm>
              <a:off x="3559" y="850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0"/>
                    <a:pt x="0" y="0"/>
                  </a:cubicBezTo>
                  <a:cubicBezTo>
                    <a:pt x="0" y="0"/>
                    <a:pt x="0" y="0"/>
                    <a:pt x="0" y="0"/>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61" name="Freeform 33"/>
            <p:cNvSpPr>
              <a:spLocks/>
            </p:cNvSpPr>
            <p:nvPr userDrawn="1"/>
          </p:nvSpPr>
          <p:spPr bwMode="auto">
            <a:xfrm>
              <a:off x="3586" y="8418"/>
              <a:ext cx="169" cy="199"/>
            </a:xfrm>
            <a:custGeom>
              <a:avLst/>
              <a:gdLst>
                <a:gd name="T0" fmla="*/ 10752 w 84"/>
                <a:gd name="T1" fmla="*/ 1047 h 99"/>
                <a:gd name="T2" fmla="*/ 10496 w 84"/>
                <a:gd name="T3" fmla="*/ 259 h 99"/>
                <a:gd name="T4" fmla="*/ 9856 w 84"/>
                <a:gd name="T5" fmla="*/ 0 h 99"/>
                <a:gd name="T6" fmla="*/ 6016 w 84"/>
                <a:gd name="T7" fmla="*/ 2501 h 99"/>
                <a:gd name="T8" fmla="*/ 6528 w 84"/>
                <a:gd name="T9" fmla="*/ 1309 h 99"/>
                <a:gd name="T10" fmla="*/ 6144 w 84"/>
                <a:gd name="T11" fmla="*/ 521 h 99"/>
                <a:gd name="T12" fmla="*/ 5504 w 84"/>
                <a:gd name="T13" fmla="*/ 129 h 99"/>
                <a:gd name="T14" fmla="*/ 4096 w 84"/>
                <a:gd name="T15" fmla="*/ 1309 h 99"/>
                <a:gd name="T16" fmla="*/ 2304 w 84"/>
                <a:gd name="T17" fmla="*/ 4623 h 99"/>
                <a:gd name="T18" fmla="*/ 0 w 84"/>
                <a:gd name="T19" fmla="*/ 9972 h 99"/>
                <a:gd name="T20" fmla="*/ 384 w 84"/>
                <a:gd name="T21" fmla="*/ 10760 h 99"/>
                <a:gd name="T22" fmla="*/ 1152 w 84"/>
                <a:gd name="T23" fmla="*/ 11152 h 99"/>
                <a:gd name="T24" fmla="*/ 2432 w 84"/>
                <a:gd name="T25" fmla="*/ 9972 h 99"/>
                <a:gd name="T26" fmla="*/ 5632 w 84"/>
                <a:gd name="T27" fmla="*/ 5419 h 99"/>
                <a:gd name="T28" fmla="*/ 4608 w 84"/>
                <a:gd name="T29" fmla="*/ 9681 h 99"/>
                <a:gd name="T30" fmla="*/ 5120 w 84"/>
                <a:gd name="T31" fmla="*/ 11948 h 99"/>
                <a:gd name="T32" fmla="*/ 6528 w 84"/>
                <a:gd name="T33" fmla="*/ 13124 h 99"/>
                <a:gd name="T34" fmla="*/ 6528 w 84"/>
                <a:gd name="T35" fmla="*/ 13124 h 99"/>
                <a:gd name="T36" fmla="*/ 7296 w 84"/>
                <a:gd name="T37" fmla="*/ 12736 h 99"/>
                <a:gd name="T38" fmla="*/ 7680 w 84"/>
                <a:gd name="T39" fmla="*/ 12077 h 99"/>
                <a:gd name="T40" fmla="*/ 7296 w 84"/>
                <a:gd name="T41" fmla="*/ 11281 h 99"/>
                <a:gd name="T42" fmla="*/ 6912 w 84"/>
                <a:gd name="T43" fmla="*/ 9552 h 99"/>
                <a:gd name="T44" fmla="*/ 10112 w 84"/>
                <a:gd name="T45" fmla="*/ 2631 h 99"/>
                <a:gd name="T46" fmla="*/ 10752 w 84"/>
                <a:gd name="T47" fmla="*/ 1047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99">
                  <a:moveTo>
                    <a:pt x="84" y="8"/>
                  </a:moveTo>
                  <a:cubicBezTo>
                    <a:pt x="84" y="6"/>
                    <a:pt x="84" y="4"/>
                    <a:pt x="82" y="2"/>
                  </a:cubicBezTo>
                  <a:cubicBezTo>
                    <a:pt x="81" y="1"/>
                    <a:pt x="79" y="0"/>
                    <a:pt x="77" y="0"/>
                  </a:cubicBezTo>
                  <a:cubicBezTo>
                    <a:pt x="70" y="0"/>
                    <a:pt x="60" y="7"/>
                    <a:pt x="47" y="19"/>
                  </a:cubicBezTo>
                  <a:cubicBezTo>
                    <a:pt x="49" y="16"/>
                    <a:pt x="51" y="13"/>
                    <a:pt x="51" y="10"/>
                  </a:cubicBezTo>
                  <a:cubicBezTo>
                    <a:pt x="51" y="8"/>
                    <a:pt x="50" y="5"/>
                    <a:pt x="48" y="4"/>
                  </a:cubicBezTo>
                  <a:cubicBezTo>
                    <a:pt x="47" y="2"/>
                    <a:pt x="45" y="1"/>
                    <a:pt x="43" y="1"/>
                  </a:cubicBezTo>
                  <a:cubicBezTo>
                    <a:pt x="39" y="2"/>
                    <a:pt x="36" y="5"/>
                    <a:pt x="32" y="10"/>
                  </a:cubicBezTo>
                  <a:cubicBezTo>
                    <a:pt x="28" y="15"/>
                    <a:pt x="24" y="24"/>
                    <a:pt x="18" y="35"/>
                  </a:cubicBezTo>
                  <a:cubicBezTo>
                    <a:pt x="6" y="56"/>
                    <a:pt x="1" y="68"/>
                    <a:pt x="0" y="75"/>
                  </a:cubicBezTo>
                  <a:cubicBezTo>
                    <a:pt x="0" y="77"/>
                    <a:pt x="1" y="80"/>
                    <a:pt x="3" y="81"/>
                  </a:cubicBezTo>
                  <a:cubicBezTo>
                    <a:pt x="4" y="83"/>
                    <a:pt x="7" y="84"/>
                    <a:pt x="9" y="84"/>
                  </a:cubicBezTo>
                  <a:cubicBezTo>
                    <a:pt x="13" y="84"/>
                    <a:pt x="17" y="80"/>
                    <a:pt x="19" y="75"/>
                  </a:cubicBezTo>
                  <a:cubicBezTo>
                    <a:pt x="27" y="61"/>
                    <a:pt x="35" y="49"/>
                    <a:pt x="44" y="41"/>
                  </a:cubicBezTo>
                  <a:cubicBezTo>
                    <a:pt x="38" y="52"/>
                    <a:pt x="36" y="63"/>
                    <a:pt x="36" y="73"/>
                  </a:cubicBezTo>
                  <a:cubicBezTo>
                    <a:pt x="36" y="80"/>
                    <a:pt x="37" y="85"/>
                    <a:pt x="40" y="90"/>
                  </a:cubicBezTo>
                  <a:cubicBezTo>
                    <a:pt x="42" y="95"/>
                    <a:pt x="46" y="99"/>
                    <a:pt x="51" y="99"/>
                  </a:cubicBezTo>
                  <a:cubicBezTo>
                    <a:pt x="51" y="99"/>
                    <a:pt x="51" y="99"/>
                    <a:pt x="51" y="99"/>
                  </a:cubicBezTo>
                  <a:cubicBezTo>
                    <a:pt x="54" y="99"/>
                    <a:pt x="56" y="98"/>
                    <a:pt x="57" y="96"/>
                  </a:cubicBezTo>
                  <a:cubicBezTo>
                    <a:pt x="59" y="95"/>
                    <a:pt x="60" y="93"/>
                    <a:pt x="60" y="91"/>
                  </a:cubicBezTo>
                  <a:cubicBezTo>
                    <a:pt x="59" y="89"/>
                    <a:pt x="59" y="87"/>
                    <a:pt x="57" y="85"/>
                  </a:cubicBezTo>
                  <a:cubicBezTo>
                    <a:pt x="55" y="81"/>
                    <a:pt x="54" y="76"/>
                    <a:pt x="54" y="72"/>
                  </a:cubicBezTo>
                  <a:cubicBezTo>
                    <a:pt x="53" y="57"/>
                    <a:pt x="62" y="40"/>
                    <a:pt x="79" y="20"/>
                  </a:cubicBezTo>
                  <a:cubicBezTo>
                    <a:pt x="82" y="16"/>
                    <a:pt x="84" y="12"/>
                    <a:pt x="84" y="8"/>
                  </a:cubicBezTo>
                  <a:close/>
                </a:path>
              </a:pathLst>
            </a:custGeom>
            <a:solidFill>
              <a:srgbClr val="F5F5F5"/>
            </a:solidFill>
            <a:ln w="9525">
              <a:noFill/>
              <a:round/>
              <a:headEnd/>
              <a:tailEnd/>
            </a:ln>
          </p:spPr>
          <p:txBody>
            <a:bodyPr/>
            <a:lstStyle/>
            <a:p>
              <a:pPr>
                <a:defRPr/>
              </a:pPr>
              <a:endParaRPr lang="zh-CN" altLang="en-US">
                <a:ea typeface="宋体" charset="-122"/>
              </a:endParaRPr>
            </a:p>
          </p:txBody>
        </p:sp>
        <p:sp>
          <p:nvSpPr>
            <p:cNvPr id="22562" name="Freeform 34"/>
            <p:cNvSpPr>
              <a:spLocks/>
            </p:cNvSpPr>
            <p:nvPr userDrawn="1"/>
          </p:nvSpPr>
          <p:spPr bwMode="auto">
            <a:xfrm>
              <a:off x="3738" y="8392"/>
              <a:ext cx="177" cy="202"/>
            </a:xfrm>
            <a:custGeom>
              <a:avLst/>
              <a:gdLst>
                <a:gd name="T0" fmla="*/ 10752 w 89"/>
                <a:gd name="T1" fmla="*/ 521 h 101"/>
                <a:gd name="T2" fmla="*/ 8960 w 89"/>
                <a:gd name="T3" fmla="*/ 0 h 101"/>
                <a:gd name="T4" fmla="*/ 4864 w 89"/>
                <a:gd name="T5" fmla="*/ 1439 h 101"/>
                <a:gd name="T6" fmla="*/ 2816 w 89"/>
                <a:gd name="T7" fmla="*/ 4880 h 101"/>
                <a:gd name="T8" fmla="*/ 3968 w 89"/>
                <a:gd name="T9" fmla="*/ 8096 h 101"/>
                <a:gd name="T10" fmla="*/ 4736 w 89"/>
                <a:gd name="T11" fmla="*/ 9937 h 101"/>
                <a:gd name="T12" fmla="*/ 4480 w 89"/>
                <a:gd name="T13" fmla="*/ 10757 h 101"/>
                <a:gd name="T14" fmla="*/ 3712 w 89"/>
                <a:gd name="T15" fmla="*/ 11149 h 101"/>
                <a:gd name="T16" fmla="*/ 2688 w 89"/>
                <a:gd name="T17" fmla="*/ 10620 h 101"/>
                <a:gd name="T18" fmla="*/ 2176 w 89"/>
                <a:gd name="T19" fmla="*/ 9416 h 101"/>
                <a:gd name="T20" fmla="*/ 2560 w 89"/>
                <a:gd name="T21" fmla="*/ 7704 h 101"/>
                <a:gd name="T22" fmla="*/ 2688 w 89"/>
                <a:gd name="T23" fmla="*/ 7179 h 101"/>
                <a:gd name="T24" fmla="*/ 2432 w 89"/>
                <a:gd name="T25" fmla="*/ 6592 h 101"/>
                <a:gd name="T26" fmla="*/ 1920 w 89"/>
                <a:gd name="T27" fmla="*/ 6335 h 101"/>
                <a:gd name="T28" fmla="*/ 768 w 89"/>
                <a:gd name="T29" fmla="*/ 7179 h 101"/>
                <a:gd name="T30" fmla="*/ 0 w 89"/>
                <a:gd name="T31" fmla="*/ 9808 h 101"/>
                <a:gd name="T32" fmla="*/ 640 w 89"/>
                <a:gd name="T33" fmla="*/ 12075 h 101"/>
                <a:gd name="T34" fmla="*/ 3456 w 89"/>
                <a:gd name="T35" fmla="*/ 13380 h 101"/>
                <a:gd name="T36" fmla="*/ 3456 w 89"/>
                <a:gd name="T37" fmla="*/ 13380 h 101"/>
                <a:gd name="T38" fmla="*/ 5504 w 89"/>
                <a:gd name="T39" fmla="*/ 12863 h 101"/>
                <a:gd name="T40" fmla="*/ 7040 w 89"/>
                <a:gd name="T41" fmla="*/ 10100 h 101"/>
                <a:gd name="T42" fmla="*/ 6016 w 89"/>
                <a:gd name="T43" fmla="*/ 7308 h 101"/>
                <a:gd name="T44" fmla="*/ 5120 w 89"/>
                <a:gd name="T45" fmla="*/ 5025 h 101"/>
                <a:gd name="T46" fmla="*/ 6400 w 89"/>
                <a:gd name="T47" fmla="*/ 3021 h 101"/>
                <a:gd name="T48" fmla="*/ 8448 w 89"/>
                <a:gd name="T49" fmla="*/ 2233 h 101"/>
                <a:gd name="T50" fmla="*/ 8832 w 89"/>
                <a:gd name="T51" fmla="*/ 2364 h 101"/>
                <a:gd name="T52" fmla="*/ 8960 w 89"/>
                <a:gd name="T53" fmla="*/ 2629 h 101"/>
                <a:gd name="T54" fmla="*/ 8576 w 89"/>
                <a:gd name="T55" fmla="*/ 3280 h 101"/>
                <a:gd name="T56" fmla="*/ 7552 w 89"/>
                <a:gd name="T57" fmla="*/ 3833 h 101"/>
                <a:gd name="T58" fmla="*/ 6272 w 89"/>
                <a:gd name="T59" fmla="*/ 4229 h 101"/>
                <a:gd name="T60" fmla="*/ 5760 w 89"/>
                <a:gd name="T61" fmla="*/ 5155 h 101"/>
                <a:gd name="T62" fmla="*/ 6016 w 89"/>
                <a:gd name="T63" fmla="*/ 5943 h 101"/>
                <a:gd name="T64" fmla="*/ 6784 w 89"/>
                <a:gd name="T65" fmla="*/ 6205 h 101"/>
                <a:gd name="T66" fmla="*/ 8192 w 89"/>
                <a:gd name="T67" fmla="*/ 5813 h 101"/>
                <a:gd name="T68" fmla="*/ 10496 w 89"/>
                <a:gd name="T69" fmla="*/ 4229 h 101"/>
                <a:gd name="T70" fmla="*/ 11392 w 89"/>
                <a:gd name="T71" fmla="*/ 1972 h 101"/>
                <a:gd name="T72" fmla="*/ 10752 w 89"/>
                <a:gd name="T73" fmla="*/ 521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101">
                  <a:moveTo>
                    <a:pt x="84" y="4"/>
                  </a:moveTo>
                  <a:cubicBezTo>
                    <a:pt x="80" y="1"/>
                    <a:pt x="76" y="0"/>
                    <a:pt x="70" y="0"/>
                  </a:cubicBezTo>
                  <a:cubicBezTo>
                    <a:pt x="58" y="0"/>
                    <a:pt x="48" y="4"/>
                    <a:pt x="38" y="11"/>
                  </a:cubicBezTo>
                  <a:cubicBezTo>
                    <a:pt x="27" y="18"/>
                    <a:pt x="22" y="27"/>
                    <a:pt x="22" y="37"/>
                  </a:cubicBezTo>
                  <a:cubicBezTo>
                    <a:pt x="22" y="45"/>
                    <a:pt x="25" y="53"/>
                    <a:pt x="31" y="61"/>
                  </a:cubicBezTo>
                  <a:cubicBezTo>
                    <a:pt x="35" y="67"/>
                    <a:pt x="37" y="72"/>
                    <a:pt x="37" y="75"/>
                  </a:cubicBezTo>
                  <a:cubicBezTo>
                    <a:pt x="37" y="78"/>
                    <a:pt x="37" y="80"/>
                    <a:pt x="35" y="81"/>
                  </a:cubicBezTo>
                  <a:cubicBezTo>
                    <a:pt x="34" y="83"/>
                    <a:pt x="32" y="84"/>
                    <a:pt x="29" y="84"/>
                  </a:cubicBezTo>
                  <a:cubicBezTo>
                    <a:pt x="26" y="84"/>
                    <a:pt x="23" y="83"/>
                    <a:pt x="21" y="80"/>
                  </a:cubicBezTo>
                  <a:cubicBezTo>
                    <a:pt x="18" y="78"/>
                    <a:pt x="17" y="75"/>
                    <a:pt x="17" y="71"/>
                  </a:cubicBezTo>
                  <a:cubicBezTo>
                    <a:pt x="17" y="66"/>
                    <a:pt x="18" y="61"/>
                    <a:pt x="20" y="58"/>
                  </a:cubicBezTo>
                  <a:cubicBezTo>
                    <a:pt x="20" y="56"/>
                    <a:pt x="21" y="55"/>
                    <a:pt x="21" y="54"/>
                  </a:cubicBezTo>
                  <a:cubicBezTo>
                    <a:pt x="21" y="52"/>
                    <a:pt x="21" y="51"/>
                    <a:pt x="19" y="50"/>
                  </a:cubicBezTo>
                  <a:cubicBezTo>
                    <a:pt x="18" y="49"/>
                    <a:pt x="17" y="48"/>
                    <a:pt x="15" y="48"/>
                  </a:cubicBezTo>
                  <a:cubicBezTo>
                    <a:pt x="12" y="48"/>
                    <a:pt x="8" y="51"/>
                    <a:pt x="6" y="54"/>
                  </a:cubicBezTo>
                  <a:cubicBezTo>
                    <a:pt x="2" y="59"/>
                    <a:pt x="0" y="66"/>
                    <a:pt x="0" y="74"/>
                  </a:cubicBezTo>
                  <a:cubicBezTo>
                    <a:pt x="0" y="80"/>
                    <a:pt x="2" y="86"/>
                    <a:pt x="5" y="91"/>
                  </a:cubicBezTo>
                  <a:cubicBezTo>
                    <a:pt x="10" y="98"/>
                    <a:pt x="18" y="101"/>
                    <a:pt x="27" y="101"/>
                  </a:cubicBezTo>
                  <a:cubicBezTo>
                    <a:pt x="27" y="101"/>
                    <a:pt x="27" y="101"/>
                    <a:pt x="27" y="101"/>
                  </a:cubicBezTo>
                  <a:cubicBezTo>
                    <a:pt x="33" y="101"/>
                    <a:pt x="39" y="100"/>
                    <a:pt x="43" y="97"/>
                  </a:cubicBezTo>
                  <a:cubicBezTo>
                    <a:pt x="51" y="92"/>
                    <a:pt x="55" y="85"/>
                    <a:pt x="55" y="76"/>
                  </a:cubicBezTo>
                  <a:cubicBezTo>
                    <a:pt x="55" y="70"/>
                    <a:pt x="52" y="63"/>
                    <a:pt x="47" y="55"/>
                  </a:cubicBezTo>
                  <a:cubicBezTo>
                    <a:pt x="42" y="48"/>
                    <a:pt x="40" y="42"/>
                    <a:pt x="40" y="38"/>
                  </a:cubicBezTo>
                  <a:cubicBezTo>
                    <a:pt x="40" y="33"/>
                    <a:pt x="43" y="28"/>
                    <a:pt x="50" y="23"/>
                  </a:cubicBezTo>
                  <a:cubicBezTo>
                    <a:pt x="56" y="19"/>
                    <a:pt x="61" y="17"/>
                    <a:pt x="66" y="17"/>
                  </a:cubicBezTo>
                  <a:cubicBezTo>
                    <a:pt x="68" y="17"/>
                    <a:pt x="69" y="17"/>
                    <a:pt x="69" y="18"/>
                  </a:cubicBezTo>
                  <a:cubicBezTo>
                    <a:pt x="70" y="18"/>
                    <a:pt x="70" y="19"/>
                    <a:pt x="70" y="20"/>
                  </a:cubicBezTo>
                  <a:cubicBezTo>
                    <a:pt x="70" y="22"/>
                    <a:pt x="69" y="23"/>
                    <a:pt x="67" y="25"/>
                  </a:cubicBezTo>
                  <a:cubicBezTo>
                    <a:pt x="65" y="27"/>
                    <a:pt x="62" y="29"/>
                    <a:pt x="59" y="29"/>
                  </a:cubicBezTo>
                  <a:cubicBezTo>
                    <a:pt x="53" y="31"/>
                    <a:pt x="51" y="31"/>
                    <a:pt x="49" y="32"/>
                  </a:cubicBezTo>
                  <a:cubicBezTo>
                    <a:pt x="46" y="33"/>
                    <a:pt x="44" y="36"/>
                    <a:pt x="45" y="39"/>
                  </a:cubicBezTo>
                  <a:cubicBezTo>
                    <a:pt x="45" y="41"/>
                    <a:pt x="45" y="44"/>
                    <a:pt x="47" y="45"/>
                  </a:cubicBezTo>
                  <a:cubicBezTo>
                    <a:pt x="48" y="46"/>
                    <a:pt x="50" y="47"/>
                    <a:pt x="53" y="47"/>
                  </a:cubicBezTo>
                  <a:cubicBezTo>
                    <a:pt x="56" y="47"/>
                    <a:pt x="60" y="46"/>
                    <a:pt x="64" y="44"/>
                  </a:cubicBezTo>
                  <a:cubicBezTo>
                    <a:pt x="72" y="41"/>
                    <a:pt x="78" y="37"/>
                    <a:pt x="82" y="32"/>
                  </a:cubicBezTo>
                  <a:cubicBezTo>
                    <a:pt x="87" y="27"/>
                    <a:pt x="89" y="21"/>
                    <a:pt x="89" y="15"/>
                  </a:cubicBezTo>
                  <a:cubicBezTo>
                    <a:pt x="89" y="10"/>
                    <a:pt x="87" y="6"/>
                    <a:pt x="84" y="4"/>
                  </a:cubicBezTo>
                  <a:close/>
                </a:path>
              </a:pathLst>
            </a:custGeom>
            <a:solidFill>
              <a:srgbClr val="F5F5F5"/>
            </a:solidFill>
            <a:ln w="9525">
              <a:noFill/>
              <a:round/>
              <a:headEnd/>
              <a:tailEnd/>
            </a:ln>
          </p:spPr>
          <p:txBody>
            <a:bodyPr/>
            <a:lstStyle/>
            <a:p>
              <a:pPr>
                <a:defRPr/>
              </a:pPr>
              <a:endParaRPr lang="zh-CN" altLang="en-US">
                <a:ea typeface="宋体" charset="-122"/>
              </a:endParaRPr>
            </a:p>
          </p:txBody>
        </p:sp>
      </p:grpSp>
    </p:spTree>
  </p:cSld>
  <p:clrMap bg1="lt1" tx1="dk1" bg2="lt2" tx2="dk2" accent1="accent1" accent2="accent2" accent3="accent3" accent4="accent4" accent5="accent5" accent6="accent6" hlink="hlink" folHlink="folHlink"/>
  <p:sldLayoutIdLst>
    <p:sldLayoutId id="2147491583" r:id="rId1"/>
    <p:sldLayoutId id="2147491584" r:id="rId2"/>
    <p:sldLayoutId id="2147491585" r:id="rId3"/>
    <p:sldLayoutId id="2147491586" r:id="rId4"/>
    <p:sldLayoutId id="2147491587" r:id="rId5"/>
    <p:sldLayoutId id="2147491588" r:id="rId6"/>
    <p:sldLayoutId id="2147491589" r:id="rId7"/>
    <p:sldLayoutId id="2147491590" r:id="rId8"/>
    <p:sldLayoutId id="2147491591" r:id="rId9"/>
    <p:sldLayoutId id="2147491592" r:id="rId10"/>
    <p:sldLayoutId id="2147491593" r:id="rId11"/>
  </p:sldLayoutIdLst>
  <p:txStyles>
    <p:titleStyle>
      <a:lvl1pPr algn="l" defTabSz="800100" rtl="0" eaLnBrk="0" fontAlgn="base" hangingPunct="0">
        <a:spcBef>
          <a:spcPct val="0"/>
        </a:spcBef>
        <a:spcAft>
          <a:spcPct val="0"/>
        </a:spcAft>
        <a:defRPr sz="3100">
          <a:solidFill>
            <a:srgbClr val="990000"/>
          </a:solidFill>
          <a:latin typeface="+mj-lt"/>
          <a:ea typeface="+mj-ea"/>
          <a:cs typeface="+mj-cs"/>
        </a:defRPr>
      </a:lvl1pPr>
      <a:lvl2pPr algn="l" defTabSz="800100" rtl="0" eaLnBrk="0" fontAlgn="base" hangingPunct="0">
        <a:spcBef>
          <a:spcPct val="0"/>
        </a:spcBef>
        <a:spcAft>
          <a:spcPct val="0"/>
        </a:spcAft>
        <a:defRPr sz="3100">
          <a:solidFill>
            <a:srgbClr val="990000"/>
          </a:solidFill>
          <a:latin typeface="FrutigerNext LT Medium" pitchFamily="34" charset="0"/>
          <a:ea typeface="宋体" pitchFamily="2" charset="-122"/>
        </a:defRPr>
      </a:lvl2pPr>
      <a:lvl3pPr algn="l" defTabSz="800100" rtl="0" eaLnBrk="0" fontAlgn="base" hangingPunct="0">
        <a:spcBef>
          <a:spcPct val="0"/>
        </a:spcBef>
        <a:spcAft>
          <a:spcPct val="0"/>
        </a:spcAft>
        <a:defRPr sz="3100">
          <a:solidFill>
            <a:srgbClr val="990000"/>
          </a:solidFill>
          <a:latin typeface="FrutigerNext LT Medium" pitchFamily="34" charset="0"/>
          <a:ea typeface="宋体" pitchFamily="2" charset="-122"/>
        </a:defRPr>
      </a:lvl3pPr>
      <a:lvl4pPr algn="l" defTabSz="800100" rtl="0" eaLnBrk="0" fontAlgn="base" hangingPunct="0">
        <a:spcBef>
          <a:spcPct val="0"/>
        </a:spcBef>
        <a:spcAft>
          <a:spcPct val="0"/>
        </a:spcAft>
        <a:defRPr sz="3100">
          <a:solidFill>
            <a:srgbClr val="990000"/>
          </a:solidFill>
          <a:latin typeface="FrutigerNext LT Medium" pitchFamily="34" charset="0"/>
          <a:ea typeface="宋体" pitchFamily="2" charset="-122"/>
        </a:defRPr>
      </a:lvl4pPr>
      <a:lvl5pPr algn="l" defTabSz="800100" rtl="0" eaLnBrk="0" fontAlgn="base" hangingPunct="0">
        <a:spcBef>
          <a:spcPct val="0"/>
        </a:spcBef>
        <a:spcAft>
          <a:spcPct val="0"/>
        </a:spcAft>
        <a:defRPr sz="3100">
          <a:solidFill>
            <a:srgbClr val="990000"/>
          </a:solidFill>
          <a:latin typeface="FrutigerNext LT Medium" pitchFamily="34" charset="0"/>
          <a:ea typeface="宋体" pitchFamily="2" charset="-122"/>
        </a:defRPr>
      </a:lvl5pPr>
      <a:lvl6pPr marL="457109" algn="l" defTabSz="801528" rtl="0" fontAlgn="base">
        <a:spcBef>
          <a:spcPct val="0"/>
        </a:spcBef>
        <a:spcAft>
          <a:spcPct val="0"/>
        </a:spcAft>
        <a:defRPr sz="3100">
          <a:solidFill>
            <a:srgbClr val="990000"/>
          </a:solidFill>
          <a:latin typeface="FrutigerNext LT Medium" pitchFamily="34" charset="0"/>
          <a:ea typeface="宋体" pitchFamily="2" charset="-122"/>
        </a:defRPr>
      </a:lvl6pPr>
      <a:lvl7pPr marL="914217" algn="l" defTabSz="801528" rtl="0" fontAlgn="base">
        <a:spcBef>
          <a:spcPct val="0"/>
        </a:spcBef>
        <a:spcAft>
          <a:spcPct val="0"/>
        </a:spcAft>
        <a:defRPr sz="3100">
          <a:solidFill>
            <a:srgbClr val="990000"/>
          </a:solidFill>
          <a:latin typeface="FrutigerNext LT Medium" pitchFamily="34" charset="0"/>
          <a:ea typeface="宋体" pitchFamily="2" charset="-122"/>
        </a:defRPr>
      </a:lvl7pPr>
      <a:lvl8pPr marL="1371326" algn="l" defTabSz="801528" rtl="0" fontAlgn="base">
        <a:spcBef>
          <a:spcPct val="0"/>
        </a:spcBef>
        <a:spcAft>
          <a:spcPct val="0"/>
        </a:spcAft>
        <a:defRPr sz="3100">
          <a:solidFill>
            <a:srgbClr val="990000"/>
          </a:solidFill>
          <a:latin typeface="FrutigerNext LT Medium" pitchFamily="34" charset="0"/>
          <a:ea typeface="宋体" pitchFamily="2" charset="-122"/>
        </a:defRPr>
      </a:lvl8pPr>
      <a:lvl9pPr marL="1828434" algn="l" defTabSz="801528" rtl="0" fontAlgn="base">
        <a:spcBef>
          <a:spcPct val="0"/>
        </a:spcBef>
        <a:spcAft>
          <a:spcPct val="0"/>
        </a:spcAft>
        <a:defRPr sz="3100">
          <a:solidFill>
            <a:srgbClr val="990000"/>
          </a:solidFill>
          <a:latin typeface="FrutigerNext LT Medium" pitchFamily="34" charset="0"/>
          <a:ea typeface="宋体" pitchFamily="2" charset="-122"/>
        </a:defRPr>
      </a:lvl9pPr>
    </p:titleStyle>
    <p:bodyStyle>
      <a:lvl1pPr marL="298450" indent="-298450" algn="l" defTabSz="800100"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mn-lt"/>
          <a:ea typeface="+mn-ea"/>
          <a:cs typeface="+mn-cs"/>
        </a:defRPr>
      </a:lvl1pPr>
      <a:lvl2pPr marL="650875" indent="-249238" algn="l" defTabSz="800100"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mn-lt"/>
          <a:ea typeface="+mn-ea"/>
        </a:defRPr>
      </a:lvl2pPr>
      <a:lvl3pPr marL="1001713" indent="-200025" algn="l" defTabSz="800100"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0100" rtl="0" eaLnBrk="0" fontAlgn="base" hangingPunct="0">
        <a:lnSpc>
          <a:spcPct val="140000"/>
        </a:lnSpc>
        <a:spcBef>
          <a:spcPct val="0"/>
        </a:spcBef>
        <a:spcAft>
          <a:spcPct val="0"/>
        </a:spcAft>
        <a:buChar char="–"/>
        <a:defRPr sz="1400">
          <a:solidFill>
            <a:schemeClr val="tx1"/>
          </a:solidFill>
          <a:latin typeface="+mj-lt"/>
          <a:ea typeface="+mn-ea"/>
        </a:defRPr>
      </a:lvl4pPr>
      <a:lvl5pPr marL="1801813" indent="-198438" algn="l" defTabSz="800100"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148"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256"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4365"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1474"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761" name="Rectangle 89"/>
          <p:cNvSpPr>
            <a:spLocks noChangeArrowheads="1"/>
          </p:cNvSpPr>
          <p:nvPr/>
        </p:nvSpPr>
        <p:spPr bwMode="auto">
          <a:xfrm>
            <a:off x="6831013" y="4763"/>
            <a:ext cx="2312987" cy="333375"/>
          </a:xfrm>
          <a:prstGeom prst="rect">
            <a:avLst/>
          </a:prstGeom>
          <a:solidFill>
            <a:srgbClr val="DDDDDD"/>
          </a:solidFill>
          <a:ln w="9525" algn="ctr">
            <a:noFill/>
            <a:miter lim="800000"/>
            <a:headEnd/>
            <a:tailEnd/>
          </a:ln>
          <a:effectLst/>
        </p:spPr>
        <p:txBody>
          <a:bodyPr wrap="none" anchor="ctr"/>
          <a:lstStyle/>
          <a:p>
            <a:pPr algn="ctr">
              <a:defRPr/>
            </a:pPr>
            <a:endParaRPr lang="zh-CN" altLang="en-US" sz="1700">
              <a:solidFill>
                <a:srgbClr val="000000"/>
              </a:solidFill>
              <a:latin typeface="FrutigerNext LT Medium" pitchFamily="34" charset="0"/>
              <a:ea typeface="宋体" charset="-122"/>
            </a:endParaRPr>
          </a:p>
        </p:txBody>
      </p:sp>
      <p:pic>
        <p:nvPicPr>
          <p:cNvPr id="23555" name="Picture 7" descr="7"/>
          <p:cNvPicPr>
            <a:picLocks noChangeAspect="1" noChangeArrowheads="1"/>
          </p:cNvPicPr>
          <p:nvPr/>
        </p:nvPicPr>
        <p:blipFill>
          <a:blip r:embed="rId13" cstate="print"/>
          <a:srcRect/>
          <a:stretch>
            <a:fillRect/>
          </a:stretch>
        </p:blipFill>
        <p:spPr bwMode="auto">
          <a:xfrm>
            <a:off x="0" y="6221413"/>
            <a:ext cx="9142413" cy="636587"/>
          </a:xfrm>
          <a:prstGeom prst="rect">
            <a:avLst/>
          </a:prstGeom>
          <a:noFill/>
          <a:ln w="9525">
            <a:noFill/>
            <a:miter lim="800000"/>
            <a:headEnd/>
            <a:tailEnd/>
          </a:ln>
        </p:spPr>
      </p:pic>
      <p:sp>
        <p:nvSpPr>
          <p:cNvPr id="28680" name="Text Box 8"/>
          <p:cNvSpPr txBox="1">
            <a:spLocks noChangeArrowheads="1"/>
          </p:cNvSpPr>
          <p:nvPr/>
        </p:nvSpPr>
        <p:spPr bwMode="auto">
          <a:xfrm>
            <a:off x="652463" y="6435725"/>
            <a:ext cx="2768600" cy="269875"/>
          </a:xfrm>
          <a:prstGeom prst="rect">
            <a:avLst/>
          </a:prstGeom>
          <a:noFill/>
          <a:ln w="9525">
            <a:noFill/>
            <a:miter lim="800000"/>
            <a:headEnd/>
            <a:tailEnd/>
          </a:ln>
        </p:spPr>
        <p:txBody>
          <a:bodyPr wrap="none" lIns="83859" tIns="41932" rIns="83859" bIns="41932">
            <a:spAutoFit/>
          </a:bodyPr>
          <a:lstStyle/>
          <a:p>
            <a:pPr defTabSz="839788" eaLnBrk="0" hangingPunct="0">
              <a:defRPr/>
            </a:pPr>
            <a:r>
              <a:rPr lang="en-US" altLang="zh-CN" sz="1200">
                <a:solidFill>
                  <a:srgbClr val="000000"/>
                </a:solidFill>
                <a:latin typeface="Arial" pitchFamily="34" charset="0"/>
                <a:ea typeface="MS PGothic" pitchFamily="34" charset="-128"/>
              </a:rPr>
              <a:t>HUAWEI TECHNOLOGIES CO., LTD.</a:t>
            </a:r>
            <a:endParaRPr lang="en-US" altLang="zh-CN" sz="2300">
              <a:solidFill>
                <a:srgbClr val="000000"/>
              </a:solidFill>
              <a:latin typeface="Arial" pitchFamily="34" charset="0"/>
              <a:ea typeface="MS PGothic" pitchFamily="34" charset="-128"/>
            </a:endParaRPr>
          </a:p>
        </p:txBody>
      </p:sp>
      <p:pic>
        <p:nvPicPr>
          <p:cNvPr id="23557" name="Picture 9" descr="8"/>
          <p:cNvPicPr>
            <a:picLocks noChangeAspect="1" noChangeArrowheads="1"/>
          </p:cNvPicPr>
          <p:nvPr/>
        </p:nvPicPr>
        <p:blipFill>
          <a:blip r:embed="rId14" cstate="print"/>
          <a:srcRect/>
          <a:stretch>
            <a:fillRect/>
          </a:stretch>
        </p:blipFill>
        <p:spPr bwMode="auto">
          <a:xfrm>
            <a:off x="7508875" y="6399213"/>
            <a:ext cx="1311275"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13" y="6489700"/>
            <a:ext cx="2097087"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Arial" pitchFamily="34" charset="0"/>
                <a:ea typeface="MS PGothic" pitchFamily="34" charset="-128"/>
              </a:defRPr>
            </a:lvl1pPr>
          </a:lstStyle>
          <a:p>
            <a:pPr>
              <a:defRPr/>
            </a:pPr>
            <a:r>
              <a:rPr lang="de-DE" altLang="zh-CN"/>
              <a:t>Page </a:t>
            </a:r>
            <a:fld id="{BAE2B619-1A39-46E7-AA8D-9A287CEFB244}" type="slidenum">
              <a:rPr lang="de-DE" altLang="zh-CN"/>
              <a:pPr>
                <a:defRPr/>
              </a:pPr>
              <a:t>‹#›</a:t>
            </a:fld>
            <a:endParaRPr lang="en-GB" altLang="zh-CN"/>
          </a:p>
        </p:txBody>
      </p:sp>
      <p:sp>
        <p:nvSpPr>
          <p:cNvPr id="28693" name="Rectangle 21"/>
          <p:cNvSpPr>
            <a:spLocks noChangeArrowheads="1"/>
          </p:cNvSpPr>
          <p:nvPr/>
        </p:nvSpPr>
        <p:spPr bwMode="auto">
          <a:xfrm>
            <a:off x="3892550" y="6435725"/>
            <a:ext cx="1573213" cy="269875"/>
          </a:xfrm>
          <a:prstGeom prst="rect">
            <a:avLst/>
          </a:prstGeom>
          <a:noFill/>
          <a:ln w="9525" algn="ctr">
            <a:noFill/>
            <a:miter lim="800000"/>
            <a:headEnd/>
            <a:tailEnd/>
          </a:ln>
          <a:effectLst/>
        </p:spPr>
        <p:txBody>
          <a:bodyPr wrap="none" lIns="83825" tIns="41912" rIns="83825" bIns="41912">
            <a:spAutoFit/>
          </a:bodyPr>
          <a:lstStyle/>
          <a:p>
            <a:pPr defTabSz="839788" eaLnBrk="0" hangingPunct="0">
              <a:defRPr/>
            </a:pPr>
            <a:r>
              <a:rPr lang="en-US" altLang="zh-CN" sz="1200">
                <a:solidFill>
                  <a:srgbClr val="000000"/>
                </a:solidFill>
                <a:latin typeface="Arial" charset="0"/>
                <a:ea typeface="ＭＳ Ｐゴシック" pitchFamily="34" charset="-128"/>
              </a:rPr>
              <a:t>Huawei Confidential </a:t>
            </a:r>
          </a:p>
        </p:txBody>
      </p:sp>
      <p:sp>
        <p:nvSpPr>
          <p:cNvPr id="23560" name="Rectangle 85"/>
          <p:cNvSpPr>
            <a:spLocks noGrp="1" noChangeArrowheads="1"/>
          </p:cNvSpPr>
          <p:nvPr>
            <p:ph type="title"/>
          </p:nvPr>
        </p:nvSpPr>
        <p:spPr bwMode="auto">
          <a:xfrm>
            <a:off x="525463" y="274638"/>
            <a:ext cx="8156575" cy="949325"/>
          </a:xfrm>
          <a:prstGeom prst="rect">
            <a:avLst/>
          </a:prstGeom>
          <a:noFill/>
          <a:ln w="9525">
            <a:noFill/>
            <a:miter lim="800000"/>
            <a:headEnd/>
            <a:tailEnd/>
          </a:ln>
        </p:spPr>
        <p:txBody>
          <a:bodyPr vert="horz" wrap="square" lIns="95721" tIns="47860" rIns="95721" bIns="47860" numCol="1" anchor="t" anchorCtr="0" compatLnSpc="1">
            <a:prstTxWarp prst="textNoShape">
              <a:avLst/>
            </a:prstTxWarp>
          </a:bodyPr>
          <a:lstStyle/>
          <a:p>
            <a:pPr lvl="0"/>
            <a:r>
              <a:rPr lang="en-US" altLang="zh-CN" smtClean="0"/>
              <a:t>Click to edit Master title style</a:t>
            </a:r>
          </a:p>
        </p:txBody>
      </p:sp>
      <p:sp>
        <p:nvSpPr>
          <p:cNvPr id="23561" name="Rectangle 86"/>
          <p:cNvSpPr>
            <a:spLocks noGrp="1" noChangeArrowheads="1"/>
          </p:cNvSpPr>
          <p:nvPr>
            <p:ph type="body" idx="1"/>
          </p:nvPr>
        </p:nvSpPr>
        <p:spPr bwMode="auto">
          <a:xfrm>
            <a:off x="525463" y="1358900"/>
            <a:ext cx="8156575" cy="4733925"/>
          </a:xfrm>
          <a:prstGeom prst="rect">
            <a:avLst/>
          </a:prstGeom>
          <a:noFill/>
          <a:ln w="9525">
            <a:noFill/>
            <a:miter lim="800000"/>
            <a:headEnd/>
            <a:tailEnd/>
          </a:ln>
        </p:spPr>
        <p:txBody>
          <a:bodyPr vert="horz" wrap="square" lIns="95721" tIns="47860" rIns="95721" bIns="4786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8760" name="Rectangle 88"/>
          <p:cNvSpPr>
            <a:spLocks noChangeArrowheads="1"/>
          </p:cNvSpPr>
          <p:nvPr/>
        </p:nvSpPr>
        <p:spPr bwMode="auto">
          <a:xfrm>
            <a:off x="6999288" y="7938"/>
            <a:ext cx="2106612" cy="523875"/>
          </a:xfrm>
          <a:prstGeom prst="rect">
            <a:avLst/>
          </a:prstGeom>
          <a:noFill/>
          <a:ln w="9525" algn="ctr">
            <a:noFill/>
            <a:miter lim="800000"/>
            <a:headEnd/>
            <a:tailEnd/>
          </a:ln>
          <a:effectLst/>
        </p:spPr>
        <p:txBody>
          <a:bodyPr>
            <a:spAutoFit/>
          </a:bodyPr>
          <a:lstStyle/>
          <a:p>
            <a:pPr algn="r" defTabSz="874713">
              <a:defRPr/>
            </a:pPr>
            <a:r>
              <a:rPr lang="en-US" altLang="zh-CN" b="1" i="1">
                <a:solidFill>
                  <a:srgbClr val="000000"/>
                </a:solidFill>
                <a:ea typeface="黑体" pitchFamily="2" charset="-122"/>
              </a:rPr>
              <a:t>Best Partner, Best Choice</a:t>
            </a:r>
            <a:endParaRPr lang="zh-CN" altLang="en-US" b="1" i="1">
              <a:solidFill>
                <a:srgbClr val="000000"/>
              </a:solidFill>
              <a:ea typeface="黑体" pitchFamily="2" charset="-122"/>
            </a:endParaRPr>
          </a:p>
        </p:txBody>
      </p:sp>
      <p:sp>
        <p:nvSpPr>
          <p:cNvPr id="28762" name="Line 90"/>
          <p:cNvSpPr>
            <a:spLocks noChangeShapeType="1"/>
          </p:cNvSpPr>
          <p:nvPr/>
        </p:nvSpPr>
        <p:spPr bwMode="auto">
          <a:xfrm>
            <a:off x="6999288" y="3175"/>
            <a:ext cx="0" cy="333375"/>
          </a:xfrm>
          <a:prstGeom prst="line">
            <a:avLst/>
          </a:prstGeom>
          <a:noFill/>
          <a:ln w="28575">
            <a:solidFill>
              <a:schemeClr val="bg1"/>
            </a:solidFill>
            <a:round/>
            <a:headEnd/>
            <a:tailEnd/>
          </a:ln>
          <a:effectLst/>
        </p:spPr>
        <p:txBody>
          <a:bodyPr/>
          <a:lstStyle/>
          <a:p>
            <a:pPr algn="ctr">
              <a:defRPr/>
            </a:pPr>
            <a:endParaRPr lang="zh-CN" altLang="en-US" sz="1700">
              <a:solidFill>
                <a:srgbClr val="000000"/>
              </a:solidFill>
              <a:latin typeface="FrutigerNext LT Medium" pitchFamily="34" charset="0"/>
              <a:ea typeface="宋体" charset="-122"/>
            </a:endParaRPr>
          </a:p>
        </p:txBody>
      </p:sp>
    </p:spTree>
  </p:cSld>
  <p:clrMap bg1="lt1" tx1="dk1" bg2="lt2" tx2="dk2" accent1="accent1" accent2="accent2" accent3="accent3" accent4="accent4" accent5="accent5" accent6="accent6" hlink="hlink" folHlink="folHlink"/>
  <p:sldLayoutIdLst>
    <p:sldLayoutId id="2147491713" r:id="rId1"/>
    <p:sldLayoutId id="2147491594" r:id="rId2"/>
    <p:sldLayoutId id="2147491595" r:id="rId3"/>
    <p:sldLayoutId id="2147491596" r:id="rId4"/>
    <p:sldLayoutId id="2147491597" r:id="rId5"/>
    <p:sldLayoutId id="2147491598" r:id="rId6"/>
    <p:sldLayoutId id="2147491599" r:id="rId7"/>
    <p:sldLayoutId id="2147491600" r:id="rId8"/>
    <p:sldLayoutId id="2147491601" r:id="rId9"/>
    <p:sldLayoutId id="2147491602" r:id="rId10"/>
    <p:sldLayoutId id="2147491603" r:id="rId11"/>
  </p:sldLayoutIdLst>
  <p:transition/>
  <p:hf sldNum="0" hdr="0" ftr="0"/>
  <p:txStyles>
    <p:titleStyle>
      <a:lvl1pPr algn="l" defTabSz="839788" rtl="0" eaLnBrk="0" fontAlgn="base" hangingPunct="0">
        <a:spcBef>
          <a:spcPct val="0"/>
        </a:spcBef>
        <a:spcAft>
          <a:spcPct val="0"/>
        </a:spcAft>
        <a:defRPr sz="3100" b="1">
          <a:solidFill>
            <a:srgbClr val="990000"/>
          </a:solidFill>
          <a:latin typeface="+mj-lt"/>
          <a:ea typeface="+mj-ea"/>
          <a:cs typeface="+mj-cs"/>
        </a:defRPr>
      </a:lvl1pPr>
      <a:lvl2pPr algn="l" defTabSz="839788" rtl="0" eaLnBrk="0" fontAlgn="base" hangingPunct="0">
        <a:spcBef>
          <a:spcPct val="0"/>
        </a:spcBef>
        <a:spcAft>
          <a:spcPct val="0"/>
        </a:spcAft>
        <a:defRPr sz="3100" b="1">
          <a:solidFill>
            <a:srgbClr val="990000"/>
          </a:solidFill>
          <a:latin typeface="Arial" charset="0"/>
          <a:ea typeface="黑体" pitchFamily="2" charset="-122"/>
        </a:defRPr>
      </a:lvl2pPr>
      <a:lvl3pPr algn="l" defTabSz="839788" rtl="0" eaLnBrk="0" fontAlgn="base" hangingPunct="0">
        <a:spcBef>
          <a:spcPct val="0"/>
        </a:spcBef>
        <a:spcAft>
          <a:spcPct val="0"/>
        </a:spcAft>
        <a:defRPr sz="3100" b="1">
          <a:solidFill>
            <a:srgbClr val="990000"/>
          </a:solidFill>
          <a:latin typeface="Arial" charset="0"/>
          <a:ea typeface="黑体" pitchFamily="2" charset="-122"/>
        </a:defRPr>
      </a:lvl3pPr>
      <a:lvl4pPr algn="l" defTabSz="839788" rtl="0" eaLnBrk="0" fontAlgn="base" hangingPunct="0">
        <a:spcBef>
          <a:spcPct val="0"/>
        </a:spcBef>
        <a:spcAft>
          <a:spcPct val="0"/>
        </a:spcAft>
        <a:defRPr sz="3100" b="1">
          <a:solidFill>
            <a:srgbClr val="990000"/>
          </a:solidFill>
          <a:latin typeface="Arial" charset="0"/>
          <a:ea typeface="黑体" pitchFamily="2" charset="-122"/>
        </a:defRPr>
      </a:lvl4pPr>
      <a:lvl5pPr algn="l" defTabSz="839788" rtl="0" eaLnBrk="0" fontAlgn="base" hangingPunct="0">
        <a:spcBef>
          <a:spcPct val="0"/>
        </a:spcBef>
        <a:spcAft>
          <a:spcPct val="0"/>
        </a:spcAft>
        <a:defRPr sz="3100" b="1">
          <a:solidFill>
            <a:srgbClr val="990000"/>
          </a:solidFill>
          <a:latin typeface="Arial" charset="0"/>
          <a:ea typeface="黑体" pitchFamily="2" charset="-122"/>
        </a:defRPr>
      </a:lvl5pPr>
      <a:lvl6pPr marL="457200" algn="l" defTabSz="839788" rtl="0" fontAlgn="base">
        <a:spcBef>
          <a:spcPct val="0"/>
        </a:spcBef>
        <a:spcAft>
          <a:spcPct val="0"/>
        </a:spcAft>
        <a:defRPr sz="3100" b="1">
          <a:solidFill>
            <a:srgbClr val="990000"/>
          </a:solidFill>
          <a:latin typeface="Arial" charset="0"/>
          <a:ea typeface="黑体" pitchFamily="2" charset="-122"/>
        </a:defRPr>
      </a:lvl6pPr>
      <a:lvl7pPr marL="914400" algn="l" defTabSz="839788" rtl="0" fontAlgn="base">
        <a:spcBef>
          <a:spcPct val="0"/>
        </a:spcBef>
        <a:spcAft>
          <a:spcPct val="0"/>
        </a:spcAft>
        <a:defRPr sz="3100" b="1">
          <a:solidFill>
            <a:srgbClr val="990000"/>
          </a:solidFill>
          <a:latin typeface="Arial" charset="0"/>
          <a:ea typeface="黑体" pitchFamily="2" charset="-122"/>
        </a:defRPr>
      </a:lvl7pPr>
      <a:lvl8pPr marL="1371600" algn="l" defTabSz="839788" rtl="0" fontAlgn="base">
        <a:spcBef>
          <a:spcPct val="0"/>
        </a:spcBef>
        <a:spcAft>
          <a:spcPct val="0"/>
        </a:spcAft>
        <a:defRPr sz="3100" b="1">
          <a:solidFill>
            <a:srgbClr val="990000"/>
          </a:solidFill>
          <a:latin typeface="Arial" charset="0"/>
          <a:ea typeface="黑体" pitchFamily="2" charset="-122"/>
        </a:defRPr>
      </a:lvl8pPr>
      <a:lvl9pPr marL="1828800" algn="l" defTabSz="839788" rtl="0" fontAlgn="base">
        <a:spcBef>
          <a:spcPct val="0"/>
        </a:spcBef>
        <a:spcAft>
          <a:spcPct val="0"/>
        </a:spcAft>
        <a:defRPr sz="3100" b="1">
          <a:solidFill>
            <a:srgbClr val="990000"/>
          </a:solidFill>
          <a:latin typeface="Arial" charset="0"/>
          <a:ea typeface="黑体" pitchFamily="2" charset="-122"/>
        </a:defRPr>
      </a:lvl9pPr>
    </p:titleStyle>
    <p:bodyStyle>
      <a:lvl1pPr marL="223838" indent="-223838" algn="l" defTabSz="839788" rtl="0" eaLnBrk="0" fontAlgn="base" hangingPunct="0">
        <a:lnSpc>
          <a:spcPct val="115000"/>
        </a:lnSpc>
        <a:spcBef>
          <a:spcPct val="50000"/>
        </a:spcBef>
        <a:spcAft>
          <a:spcPct val="0"/>
        </a:spcAft>
        <a:buClr>
          <a:srgbClr val="CC0000"/>
        </a:buClr>
        <a:buSzPct val="75000"/>
        <a:buFont typeface="Wingdings" pitchFamily="2" charset="2"/>
        <a:buChar char="n"/>
        <a:tabLst>
          <a:tab pos="862013" algn="l"/>
        </a:tabLst>
        <a:defRPr sz="1900" b="1">
          <a:solidFill>
            <a:schemeClr val="tx1"/>
          </a:solidFill>
          <a:latin typeface="+mn-lt"/>
          <a:ea typeface="+mn-ea"/>
          <a:cs typeface="+mn-cs"/>
        </a:defRPr>
      </a:lvl1pPr>
      <a:lvl2pPr marL="658813" indent="-261938" algn="l" defTabSz="839788" rtl="0" eaLnBrk="0" fontAlgn="base" hangingPunct="0">
        <a:lnSpc>
          <a:spcPct val="140000"/>
        </a:lnSpc>
        <a:spcBef>
          <a:spcPct val="0"/>
        </a:spcBef>
        <a:spcAft>
          <a:spcPct val="0"/>
        </a:spcAft>
        <a:buClr>
          <a:schemeClr val="tx1"/>
        </a:buClr>
        <a:buSzPct val="50000"/>
        <a:buFont typeface="Wingdings" pitchFamily="2" charset="2"/>
        <a:buChar char="p"/>
        <a:tabLst>
          <a:tab pos="862013" algn="l"/>
        </a:tabLst>
        <a:defRPr sz="1500" b="1">
          <a:solidFill>
            <a:schemeClr val="tx1"/>
          </a:solidFill>
          <a:latin typeface="+mn-lt"/>
          <a:ea typeface="+mn-ea"/>
        </a:defRPr>
      </a:lvl2pPr>
      <a:lvl3pPr marL="1041400" indent="-211138" algn="l" defTabSz="839788" rtl="0" eaLnBrk="0" fontAlgn="base" hangingPunct="0">
        <a:lnSpc>
          <a:spcPct val="140000"/>
        </a:lnSpc>
        <a:spcBef>
          <a:spcPct val="0"/>
        </a:spcBef>
        <a:spcAft>
          <a:spcPct val="0"/>
        </a:spcAft>
        <a:buSzPct val="50000"/>
        <a:buFont typeface="Wingdings" pitchFamily="2" charset="2"/>
        <a:buChar char="n"/>
        <a:tabLst>
          <a:tab pos="862013" algn="l"/>
        </a:tabLst>
        <a:defRPr sz="1500">
          <a:solidFill>
            <a:schemeClr val="tx1"/>
          </a:solidFill>
          <a:latin typeface="+mn-lt"/>
          <a:ea typeface="+mn-ea"/>
        </a:defRPr>
      </a:lvl3pPr>
      <a:lvl4pPr marL="1423988" indent="-211138" algn="l" defTabSz="839788" rtl="0" eaLnBrk="0" fontAlgn="base" hangingPunct="0">
        <a:lnSpc>
          <a:spcPct val="140000"/>
        </a:lnSpc>
        <a:spcBef>
          <a:spcPct val="0"/>
        </a:spcBef>
        <a:spcAft>
          <a:spcPct val="0"/>
        </a:spcAft>
        <a:buChar char="–"/>
        <a:tabLst>
          <a:tab pos="862013" algn="l"/>
        </a:tabLst>
        <a:defRPr sz="1400">
          <a:solidFill>
            <a:schemeClr val="tx1"/>
          </a:solidFill>
          <a:latin typeface="+mn-lt"/>
          <a:ea typeface="+mn-ea"/>
        </a:defRPr>
      </a:lvl4pPr>
      <a:lvl5pPr marL="1806575" indent="-211138" algn="l" defTabSz="839788" rtl="0" eaLnBrk="0" fontAlgn="base" hangingPunct="0">
        <a:lnSpc>
          <a:spcPct val="140000"/>
        </a:lnSpc>
        <a:spcBef>
          <a:spcPct val="0"/>
        </a:spcBef>
        <a:spcAft>
          <a:spcPct val="0"/>
        </a:spcAft>
        <a:buFont typeface="FrutigerNext LT Medium"/>
        <a:buChar char="~"/>
        <a:tabLst>
          <a:tab pos="862013" algn="l"/>
        </a:tabLst>
        <a:defRPr sz="1200">
          <a:solidFill>
            <a:schemeClr val="tx1"/>
          </a:solidFill>
          <a:latin typeface="+mn-lt"/>
          <a:ea typeface="+mn-ea"/>
        </a:defRPr>
      </a:lvl5pPr>
      <a:lvl6pPr marL="22637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6pPr>
      <a:lvl7pPr marL="27209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7pPr>
      <a:lvl8pPr marL="31781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8pPr>
      <a:lvl9pPr marL="36353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7" descr="7"/>
          <p:cNvPicPr>
            <a:picLocks noChangeAspect="1" noChangeArrowheads="1"/>
          </p:cNvPicPr>
          <p:nvPr/>
        </p:nvPicPr>
        <p:blipFill>
          <a:blip r:embed="rId15" cstate="print"/>
          <a:srcRect/>
          <a:stretch>
            <a:fillRect/>
          </a:stretch>
        </p:blipFill>
        <p:spPr bwMode="auto">
          <a:xfrm>
            <a:off x="0" y="6221413"/>
            <a:ext cx="9142413" cy="636587"/>
          </a:xfrm>
          <a:prstGeom prst="rect">
            <a:avLst/>
          </a:prstGeom>
          <a:noFill/>
          <a:ln w="9525">
            <a:noFill/>
            <a:miter lim="800000"/>
            <a:headEnd/>
            <a:tailEnd/>
          </a:ln>
        </p:spPr>
      </p:pic>
      <p:sp>
        <p:nvSpPr>
          <p:cNvPr id="28680" name="Text Box 8"/>
          <p:cNvSpPr txBox="1">
            <a:spLocks noChangeArrowheads="1"/>
          </p:cNvSpPr>
          <p:nvPr/>
        </p:nvSpPr>
        <p:spPr bwMode="auto">
          <a:xfrm>
            <a:off x="652463" y="6435725"/>
            <a:ext cx="2768600" cy="269875"/>
          </a:xfrm>
          <a:prstGeom prst="rect">
            <a:avLst/>
          </a:prstGeom>
          <a:noFill/>
          <a:ln w="9525">
            <a:noFill/>
            <a:miter lim="800000"/>
            <a:headEnd/>
            <a:tailEnd/>
          </a:ln>
        </p:spPr>
        <p:txBody>
          <a:bodyPr wrap="none" lIns="83859" tIns="41932" rIns="83859" bIns="41932">
            <a:spAutoFit/>
          </a:bodyPr>
          <a:lstStyle/>
          <a:p>
            <a:pPr defTabSz="839788" eaLnBrk="0" hangingPunct="0">
              <a:defRPr/>
            </a:pPr>
            <a:r>
              <a:rPr lang="en-US" altLang="zh-CN" sz="1200">
                <a:solidFill>
                  <a:srgbClr val="000000"/>
                </a:solidFill>
                <a:latin typeface="Arial" pitchFamily="34" charset="0"/>
                <a:ea typeface="MS PGothic" pitchFamily="34" charset="-128"/>
              </a:rPr>
              <a:t>HUAWEI TECHNOLOGIES CO., LTD.</a:t>
            </a:r>
            <a:endParaRPr lang="en-US" altLang="zh-CN" sz="2300">
              <a:solidFill>
                <a:srgbClr val="000000"/>
              </a:solidFill>
              <a:latin typeface="Arial" pitchFamily="34" charset="0"/>
              <a:ea typeface="MS PGothic" pitchFamily="34" charset="-128"/>
            </a:endParaRPr>
          </a:p>
        </p:txBody>
      </p:sp>
      <p:pic>
        <p:nvPicPr>
          <p:cNvPr id="24580" name="Picture 9" descr="8"/>
          <p:cNvPicPr>
            <a:picLocks noChangeAspect="1" noChangeArrowheads="1"/>
          </p:cNvPicPr>
          <p:nvPr/>
        </p:nvPicPr>
        <p:blipFill>
          <a:blip r:embed="rId16" cstate="print"/>
          <a:srcRect/>
          <a:stretch>
            <a:fillRect/>
          </a:stretch>
        </p:blipFill>
        <p:spPr bwMode="auto">
          <a:xfrm>
            <a:off x="7508875" y="6399213"/>
            <a:ext cx="1311275"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13" y="6489700"/>
            <a:ext cx="2097087"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Arial" pitchFamily="34" charset="0"/>
                <a:ea typeface="MS PGothic" pitchFamily="34" charset="-128"/>
              </a:defRPr>
            </a:lvl1pPr>
          </a:lstStyle>
          <a:p>
            <a:pPr>
              <a:defRPr/>
            </a:pPr>
            <a:r>
              <a:rPr lang="de-DE" altLang="zh-CN"/>
              <a:t>Page </a:t>
            </a:r>
            <a:fld id="{891D6F1F-0FDD-42BE-B3BB-17AB78B6FE2A}" type="slidenum">
              <a:rPr lang="de-DE" altLang="zh-CN"/>
              <a:pPr>
                <a:defRPr/>
              </a:pPr>
              <a:t>‹#›</a:t>
            </a:fld>
            <a:endParaRPr lang="en-GB" altLang="zh-CN"/>
          </a:p>
        </p:txBody>
      </p:sp>
      <p:sp>
        <p:nvSpPr>
          <p:cNvPr id="28693" name="Rectangle 21"/>
          <p:cNvSpPr>
            <a:spLocks noChangeArrowheads="1"/>
          </p:cNvSpPr>
          <p:nvPr/>
        </p:nvSpPr>
        <p:spPr bwMode="auto">
          <a:xfrm>
            <a:off x="3892550" y="6435725"/>
            <a:ext cx="1573213" cy="269875"/>
          </a:xfrm>
          <a:prstGeom prst="rect">
            <a:avLst/>
          </a:prstGeom>
          <a:noFill/>
          <a:ln w="9525" algn="ctr">
            <a:noFill/>
            <a:miter lim="800000"/>
            <a:headEnd/>
            <a:tailEnd/>
          </a:ln>
          <a:effectLst/>
        </p:spPr>
        <p:txBody>
          <a:bodyPr wrap="none" lIns="83825" tIns="41912" rIns="83825" bIns="41912">
            <a:spAutoFit/>
          </a:bodyPr>
          <a:lstStyle/>
          <a:p>
            <a:pPr defTabSz="839788" eaLnBrk="0" hangingPunct="0">
              <a:defRPr/>
            </a:pPr>
            <a:r>
              <a:rPr lang="en-US" altLang="zh-CN" sz="1200">
                <a:solidFill>
                  <a:srgbClr val="000000"/>
                </a:solidFill>
                <a:latin typeface="Arial" charset="0"/>
                <a:ea typeface="ＭＳ Ｐゴシック" pitchFamily="34" charset="-128"/>
              </a:rPr>
              <a:t>Huawei Confidential </a:t>
            </a:r>
          </a:p>
        </p:txBody>
      </p:sp>
      <p:sp>
        <p:nvSpPr>
          <p:cNvPr id="24583" name="Rectangle 85"/>
          <p:cNvSpPr>
            <a:spLocks noGrp="1" noChangeArrowheads="1"/>
          </p:cNvSpPr>
          <p:nvPr>
            <p:ph type="title"/>
          </p:nvPr>
        </p:nvSpPr>
        <p:spPr bwMode="auto">
          <a:xfrm>
            <a:off x="525463" y="274638"/>
            <a:ext cx="8156575" cy="949325"/>
          </a:xfrm>
          <a:prstGeom prst="rect">
            <a:avLst/>
          </a:prstGeom>
          <a:noFill/>
          <a:ln w="9525">
            <a:noFill/>
            <a:miter lim="800000"/>
            <a:headEnd/>
            <a:tailEnd/>
          </a:ln>
        </p:spPr>
        <p:txBody>
          <a:bodyPr vert="horz" wrap="square" lIns="95721" tIns="47860" rIns="95721" bIns="47860" numCol="1" anchor="t" anchorCtr="0" compatLnSpc="1">
            <a:prstTxWarp prst="textNoShape">
              <a:avLst/>
            </a:prstTxWarp>
          </a:bodyPr>
          <a:lstStyle/>
          <a:p>
            <a:pPr lvl="0"/>
            <a:r>
              <a:rPr lang="en-US" altLang="zh-CN" smtClean="0"/>
              <a:t>Click to edit Master title style</a:t>
            </a:r>
          </a:p>
        </p:txBody>
      </p:sp>
      <p:sp>
        <p:nvSpPr>
          <p:cNvPr id="24584" name="Rectangle 86"/>
          <p:cNvSpPr>
            <a:spLocks noGrp="1" noChangeArrowheads="1"/>
          </p:cNvSpPr>
          <p:nvPr>
            <p:ph type="body" idx="1"/>
          </p:nvPr>
        </p:nvSpPr>
        <p:spPr bwMode="auto">
          <a:xfrm>
            <a:off x="525463" y="1358900"/>
            <a:ext cx="8156575" cy="4733925"/>
          </a:xfrm>
          <a:prstGeom prst="rect">
            <a:avLst/>
          </a:prstGeom>
          <a:noFill/>
          <a:ln w="9525">
            <a:noFill/>
            <a:miter lim="800000"/>
            <a:headEnd/>
            <a:tailEnd/>
          </a:ln>
        </p:spPr>
        <p:txBody>
          <a:bodyPr vert="horz" wrap="square" lIns="95721" tIns="47860" rIns="95721" bIns="4786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8762" name="Line 90"/>
          <p:cNvSpPr>
            <a:spLocks noChangeShapeType="1"/>
          </p:cNvSpPr>
          <p:nvPr/>
        </p:nvSpPr>
        <p:spPr bwMode="auto">
          <a:xfrm>
            <a:off x="6999288" y="3175"/>
            <a:ext cx="0" cy="333375"/>
          </a:xfrm>
          <a:prstGeom prst="line">
            <a:avLst/>
          </a:prstGeom>
          <a:noFill/>
          <a:ln w="28575">
            <a:solidFill>
              <a:schemeClr val="bg1"/>
            </a:solidFill>
            <a:round/>
            <a:headEnd/>
            <a:tailEnd/>
          </a:ln>
          <a:effectLst/>
        </p:spPr>
        <p:txBody>
          <a:bodyPr/>
          <a:lstStyle/>
          <a:p>
            <a:pPr algn="ctr">
              <a:defRPr/>
            </a:pPr>
            <a:endParaRPr lang="zh-CN" altLang="en-US" sz="1700">
              <a:solidFill>
                <a:srgbClr val="000000"/>
              </a:solidFill>
              <a:latin typeface="FrutigerNext LT Medium" pitchFamily="34" charset="0"/>
              <a:ea typeface="宋体" charset="-122"/>
            </a:endParaRPr>
          </a:p>
        </p:txBody>
      </p:sp>
    </p:spTree>
  </p:cSld>
  <p:clrMap bg1="lt1" tx1="dk1" bg2="lt2" tx2="dk2" accent1="accent1" accent2="accent2" accent3="accent3" accent4="accent4" accent5="accent5" accent6="accent6" hlink="hlink" folHlink="folHlink"/>
  <p:sldLayoutIdLst>
    <p:sldLayoutId id="2147491714" r:id="rId1"/>
    <p:sldLayoutId id="2147491604" r:id="rId2"/>
    <p:sldLayoutId id="2147491605" r:id="rId3"/>
    <p:sldLayoutId id="2147491606" r:id="rId4"/>
    <p:sldLayoutId id="2147491607" r:id="rId5"/>
    <p:sldLayoutId id="2147491608" r:id="rId6"/>
    <p:sldLayoutId id="2147491609" r:id="rId7"/>
    <p:sldLayoutId id="2147491610" r:id="rId8"/>
    <p:sldLayoutId id="2147491611" r:id="rId9"/>
    <p:sldLayoutId id="2147491612" r:id="rId10"/>
    <p:sldLayoutId id="2147491613" r:id="rId11"/>
    <p:sldLayoutId id="2147491614" r:id="rId12"/>
    <p:sldLayoutId id="2147491615" r:id="rId13"/>
  </p:sldLayoutIdLst>
  <p:transition/>
  <p:hf sldNum="0" hdr="0" ftr="0"/>
  <p:txStyles>
    <p:titleStyle>
      <a:lvl1pPr algn="l" defTabSz="839788" rtl="0" eaLnBrk="0" fontAlgn="base" hangingPunct="0">
        <a:spcBef>
          <a:spcPct val="0"/>
        </a:spcBef>
        <a:spcAft>
          <a:spcPct val="0"/>
        </a:spcAft>
        <a:defRPr sz="3100" b="1">
          <a:solidFill>
            <a:srgbClr val="990000"/>
          </a:solidFill>
          <a:latin typeface="+mj-lt"/>
          <a:ea typeface="+mj-ea"/>
          <a:cs typeface="+mj-cs"/>
        </a:defRPr>
      </a:lvl1pPr>
      <a:lvl2pPr algn="l" defTabSz="839788" rtl="0" eaLnBrk="0" fontAlgn="base" hangingPunct="0">
        <a:spcBef>
          <a:spcPct val="0"/>
        </a:spcBef>
        <a:spcAft>
          <a:spcPct val="0"/>
        </a:spcAft>
        <a:defRPr sz="3100" b="1">
          <a:solidFill>
            <a:srgbClr val="990000"/>
          </a:solidFill>
          <a:latin typeface="Arial" charset="0"/>
          <a:ea typeface="黑体" pitchFamily="2" charset="-122"/>
        </a:defRPr>
      </a:lvl2pPr>
      <a:lvl3pPr algn="l" defTabSz="839788" rtl="0" eaLnBrk="0" fontAlgn="base" hangingPunct="0">
        <a:spcBef>
          <a:spcPct val="0"/>
        </a:spcBef>
        <a:spcAft>
          <a:spcPct val="0"/>
        </a:spcAft>
        <a:defRPr sz="3100" b="1">
          <a:solidFill>
            <a:srgbClr val="990000"/>
          </a:solidFill>
          <a:latin typeface="Arial" charset="0"/>
          <a:ea typeface="黑体" pitchFamily="2" charset="-122"/>
        </a:defRPr>
      </a:lvl3pPr>
      <a:lvl4pPr algn="l" defTabSz="839788" rtl="0" eaLnBrk="0" fontAlgn="base" hangingPunct="0">
        <a:spcBef>
          <a:spcPct val="0"/>
        </a:spcBef>
        <a:spcAft>
          <a:spcPct val="0"/>
        </a:spcAft>
        <a:defRPr sz="3100" b="1">
          <a:solidFill>
            <a:srgbClr val="990000"/>
          </a:solidFill>
          <a:latin typeface="Arial" charset="0"/>
          <a:ea typeface="黑体" pitchFamily="2" charset="-122"/>
        </a:defRPr>
      </a:lvl4pPr>
      <a:lvl5pPr algn="l" defTabSz="839788" rtl="0" eaLnBrk="0" fontAlgn="base" hangingPunct="0">
        <a:spcBef>
          <a:spcPct val="0"/>
        </a:spcBef>
        <a:spcAft>
          <a:spcPct val="0"/>
        </a:spcAft>
        <a:defRPr sz="3100" b="1">
          <a:solidFill>
            <a:srgbClr val="990000"/>
          </a:solidFill>
          <a:latin typeface="Arial" charset="0"/>
          <a:ea typeface="黑体" pitchFamily="2" charset="-122"/>
        </a:defRPr>
      </a:lvl5pPr>
      <a:lvl6pPr marL="457200" algn="l" defTabSz="839788" rtl="0" fontAlgn="base">
        <a:spcBef>
          <a:spcPct val="0"/>
        </a:spcBef>
        <a:spcAft>
          <a:spcPct val="0"/>
        </a:spcAft>
        <a:defRPr sz="3100" b="1">
          <a:solidFill>
            <a:srgbClr val="990000"/>
          </a:solidFill>
          <a:latin typeface="Arial" charset="0"/>
          <a:ea typeface="黑体" pitchFamily="2" charset="-122"/>
        </a:defRPr>
      </a:lvl6pPr>
      <a:lvl7pPr marL="914400" algn="l" defTabSz="839788" rtl="0" fontAlgn="base">
        <a:spcBef>
          <a:spcPct val="0"/>
        </a:spcBef>
        <a:spcAft>
          <a:spcPct val="0"/>
        </a:spcAft>
        <a:defRPr sz="3100" b="1">
          <a:solidFill>
            <a:srgbClr val="990000"/>
          </a:solidFill>
          <a:latin typeface="Arial" charset="0"/>
          <a:ea typeface="黑体" pitchFamily="2" charset="-122"/>
        </a:defRPr>
      </a:lvl7pPr>
      <a:lvl8pPr marL="1371600" algn="l" defTabSz="839788" rtl="0" fontAlgn="base">
        <a:spcBef>
          <a:spcPct val="0"/>
        </a:spcBef>
        <a:spcAft>
          <a:spcPct val="0"/>
        </a:spcAft>
        <a:defRPr sz="3100" b="1">
          <a:solidFill>
            <a:srgbClr val="990000"/>
          </a:solidFill>
          <a:latin typeface="Arial" charset="0"/>
          <a:ea typeface="黑体" pitchFamily="2" charset="-122"/>
        </a:defRPr>
      </a:lvl8pPr>
      <a:lvl9pPr marL="1828800" algn="l" defTabSz="839788" rtl="0" fontAlgn="base">
        <a:spcBef>
          <a:spcPct val="0"/>
        </a:spcBef>
        <a:spcAft>
          <a:spcPct val="0"/>
        </a:spcAft>
        <a:defRPr sz="3100" b="1">
          <a:solidFill>
            <a:srgbClr val="990000"/>
          </a:solidFill>
          <a:latin typeface="Arial" charset="0"/>
          <a:ea typeface="黑体" pitchFamily="2" charset="-122"/>
        </a:defRPr>
      </a:lvl9pPr>
    </p:titleStyle>
    <p:bodyStyle>
      <a:lvl1pPr marL="223838" indent="-223838" algn="l" defTabSz="839788" rtl="0" eaLnBrk="0" fontAlgn="base" hangingPunct="0">
        <a:lnSpc>
          <a:spcPct val="115000"/>
        </a:lnSpc>
        <a:spcBef>
          <a:spcPct val="50000"/>
        </a:spcBef>
        <a:spcAft>
          <a:spcPct val="0"/>
        </a:spcAft>
        <a:buClr>
          <a:srgbClr val="CC0000"/>
        </a:buClr>
        <a:buSzPct val="75000"/>
        <a:buFont typeface="Wingdings" pitchFamily="2" charset="2"/>
        <a:buChar char="n"/>
        <a:tabLst>
          <a:tab pos="862013" algn="l"/>
        </a:tabLst>
        <a:defRPr sz="1900" b="1">
          <a:solidFill>
            <a:schemeClr val="tx1"/>
          </a:solidFill>
          <a:latin typeface="+mn-lt"/>
          <a:ea typeface="+mn-ea"/>
          <a:cs typeface="+mn-cs"/>
        </a:defRPr>
      </a:lvl1pPr>
      <a:lvl2pPr marL="658813" indent="-261938" algn="l" defTabSz="839788" rtl="0" eaLnBrk="0" fontAlgn="base" hangingPunct="0">
        <a:lnSpc>
          <a:spcPct val="140000"/>
        </a:lnSpc>
        <a:spcBef>
          <a:spcPct val="0"/>
        </a:spcBef>
        <a:spcAft>
          <a:spcPct val="0"/>
        </a:spcAft>
        <a:buClr>
          <a:schemeClr val="tx1"/>
        </a:buClr>
        <a:buSzPct val="50000"/>
        <a:buFont typeface="Wingdings" pitchFamily="2" charset="2"/>
        <a:buChar char="p"/>
        <a:tabLst>
          <a:tab pos="862013" algn="l"/>
        </a:tabLst>
        <a:defRPr sz="1500" b="1">
          <a:solidFill>
            <a:schemeClr val="tx1"/>
          </a:solidFill>
          <a:latin typeface="+mn-lt"/>
          <a:ea typeface="+mn-ea"/>
        </a:defRPr>
      </a:lvl2pPr>
      <a:lvl3pPr marL="1041400" indent="-211138" algn="l" defTabSz="839788" rtl="0" eaLnBrk="0" fontAlgn="base" hangingPunct="0">
        <a:lnSpc>
          <a:spcPct val="140000"/>
        </a:lnSpc>
        <a:spcBef>
          <a:spcPct val="0"/>
        </a:spcBef>
        <a:spcAft>
          <a:spcPct val="0"/>
        </a:spcAft>
        <a:buSzPct val="50000"/>
        <a:buFont typeface="Wingdings" pitchFamily="2" charset="2"/>
        <a:buChar char="n"/>
        <a:tabLst>
          <a:tab pos="862013" algn="l"/>
        </a:tabLst>
        <a:defRPr sz="1500">
          <a:solidFill>
            <a:schemeClr val="tx1"/>
          </a:solidFill>
          <a:latin typeface="+mn-lt"/>
          <a:ea typeface="+mn-ea"/>
        </a:defRPr>
      </a:lvl3pPr>
      <a:lvl4pPr marL="1423988" indent="-211138" algn="l" defTabSz="839788" rtl="0" eaLnBrk="0" fontAlgn="base" hangingPunct="0">
        <a:lnSpc>
          <a:spcPct val="140000"/>
        </a:lnSpc>
        <a:spcBef>
          <a:spcPct val="0"/>
        </a:spcBef>
        <a:spcAft>
          <a:spcPct val="0"/>
        </a:spcAft>
        <a:buChar char="–"/>
        <a:tabLst>
          <a:tab pos="862013" algn="l"/>
        </a:tabLst>
        <a:defRPr sz="1400">
          <a:solidFill>
            <a:schemeClr val="tx1"/>
          </a:solidFill>
          <a:latin typeface="+mn-lt"/>
          <a:ea typeface="+mn-ea"/>
        </a:defRPr>
      </a:lvl4pPr>
      <a:lvl5pPr marL="1806575" indent="-211138" algn="l" defTabSz="839788" rtl="0" eaLnBrk="0" fontAlgn="base" hangingPunct="0">
        <a:lnSpc>
          <a:spcPct val="140000"/>
        </a:lnSpc>
        <a:spcBef>
          <a:spcPct val="0"/>
        </a:spcBef>
        <a:spcAft>
          <a:spcPct val="0"/>
        </a:spcAft>
        <a:buFont typeface="FrutigerNext LT Medium"/>
        <a:buChar char="~"/>
        <a:tabLst>
          <a:tab pos="862013" algn="l"/>
        </a:tabLst>
        <a:defRPr sz="1200">
          <a:solidFill>
            <a:schemeClr val="tx1"/>
          </a:solidFill>
          <a:latin typeface="+mn-lt"/>
          <a:ea typeface="+mn-ea"/>
        </a:defRPr>
      </a:lvl5pPr>
      <a:lvl6pPr marL="22637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6pPr>
      <a:lvl7pPr marL="27209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7pPr>
      <a:lvl8pPr marL="31781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8pPr>
      <a:lvl9pPr marL="36353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2" descr="7"/>
          <p:cNvPicPr>
            <a:picLocks noChangeAspect="1" noChangeArrowheads="1"/>
          </p:cNvPicPr>
          <p:nvPr/>
        </p:nvPicPr>
        <p:blipFill>
          <a:blip r:embed="rId13" cstate="print"/>
          <a:srcRect/>
          <a:stretch>
            <a:fillRect/>
          </a:stretch>
        </p:blipFill>
        <p:spPr bwMode="auto">
          <a:xfrm>
            <a:off x="0" y="6221413"/>
            <a:ext cx="9142413" cy="636587"/>
          </a:xfrm>
          <a:prstGeom prst="rect">
            <a:avLst/>
          </a:prstGeom>
          <a:noFill/>
          <a:ln w="9525">
            <a:noFill/>
            <a:miter lim="800000"/>
            <a:headEnd/>
            <a:tailEnd/>
          </a:ln>
        </p:spPr>
      </p:pic>
      <p:sp>
        <p:nvSpPr>
          <p:cNvPr id="1944579" name="Text Box 3"/>
          <p:cNvSpPr txBox="1">
            <a:spLocks noChangeArrowheads="1"/>
          </p:cNvSpPr>
          <p:nvPr/>
        </p:nvSpPr>
        <p:spPr bwMode="auto">
          <a:xfrm>
            <a:off x="652463" y="6438900"/>
            <a:ext cx="2613025" cy="265113"/>
          </a:xfrm>
          <a:prstGeom prst="rect">
            <a:avLst/>
          </a:prstGeom>
          <a:noFill/>
          <a:ln w="9525">
            <a:noFill/>
            <a:miter lim="800000"/>
            <a:headEnd/>
            <a:tailEnd/>
          </a:ln>
        </p:spPr>
        <p:txBody>
          <a:bodyPr wrap="none" lIns="80027" tIns="40016" rIns="80027" bIns="40016">
            <a:spAutoFit/>
          </a:bodyPr>
          <a:lstStyle/>
          <a:p>
            <a:pPr defTabSz="800100"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pic>
        <p:nvPicPr>
          <p:cNvPr id="25604" name="Picture 4" descr="8"/>
          <p:cNvPicPr>
            <a:picLocks noChangeAspect="1" noChangeArrowheads="1"/>
          </p:cNvPicPr>
          <p:nvPr/>
        </p:nvPicPr>
        <p:blipFill>
          <a:blip r:embed="rId14" cstate="print"/>
          <a:srcRect/>
          <a:stretch>
            <a:fillRect/>
          </a:stretch>
        </p:blipFill>
        <p:spPr bwMode="auto">
          <a:xfrm>
            <a:off x="7508875" y="6399213"/>
            <a:ext cx="1311275" cy="312737"/>
          </a:xfrm>
          <a:prstGeom prst="rect">
            <a:avLst/>
          </a:prstGeom>
          <a:noFill/>
          <a:ln w="9525">
            <a:noFill/>
            <a:miter lim="800000"/>
            <a:headEnd/>
            <a:tailEnd/>
          </a:ln>
        </p:spPr>
      </p:pic>
      <p:sp>
        <p:nvSpPr>
          <p:cNvPr id="1944581" name="Rectangle 5"/>
          <p:cNvSpPr>
            <a:spLocks noGrp="1" noChangeArrowheads="1"/>
          </p:cNvSpPr>
          <p:nvPr>
            <p:ph type="dt" sz="half" idx="2"/>
          </p:nvPr>
        </p:nvSpPr>
        <p:spPr bwMode="auto">
          <a:xfrm>
            <a:off x="6361113" y="6489700"/>
            <a:ext cx="2097087"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D5683CBD-AEDA-4426-9E5A-BDF05270AF47}" type="slidenum">
              <a:rPr lang="de-DE" altLang="zh-CN"/>
              <a:pPr>
                <a:defRPr/>
              </a:pPr>
              <a:t>‹#›</a:t>
            </a:fld>
            <a:endParaRPr lang="en-GB" altLang="zh-CN"/>
          </a:p>
        </p:txBody>
      </p:sp>
      <p:sp>
        <p:nvSpPr>
          <p:cNvPr id="25606" name="Rectangle 6"/>
          <p:cNvSpPr>
            <a:spLocks noGrp="1" noChangeArrowheads="1"/>
          </p:cNvSpPr>
          <p:nvPr>
            <p:ph type="title"/>
          </p:nvPr>
        </p:nvSpPr>
        <p:spPr bwMode="auto">
          <a:xfrm>
            <a:off x="652463" y="263525"/>
            <a:ext cx="7745412" cy="871538"/>
          </a:xfrm>
          <a:prstGeom prst="rect">
            <a:avLst/>
          </a:prstGeom>
          <a:noFill/>
          <a:ln w="9525" algn="ctr">
            <a:noFill/>
            <a:miter lim="800000"/>
            <a:headEnd/>
            <a:tailEnd/>
          </a:ln>
        </p:spPr>
        <p:txBody>
          <a:bodyPr vert="horz" wrap="square" lIns="80042" tIns="40021" rIns="80042" bIns="40021" numCol="1" anchor="ctr" anchorCtr="0" compatLnSpc="1">
            <a:prstTxWarp prst="textNoShape">
              <a:avLst/>
            </a:prstTxWarp>
          </a:bodyPr>
          <a:lstStyle/>
          <a:p>
            <a:pPr lvl="0"/>
            <a:r>
              <a:rPr lang="zh-CN" altLang="en-US" smtClean="0"/>
              <a:t>单击此处编辑母版标题样式</a:t>
            </a:r>
          </a:p>
        </p:txBody>
      </p:sp>
      <p:sp>
        <p:nvSpPr>
          <p:cNvPr id="1944583" name="Rectangle 7"/>
          <p:cNvSpPr>
            <a:spLocks noChangeArrowheads="1"/>
          </p:cNvSpPr>
          <p:nvPr/>
        </p:nvSpPr>
        <p:spPr bwMode="auto">
          <a:xfrm>
            <a:off x="3894138" y="6438900"/>
            <a:ext cx="1641475" cy="265113"/>
          </a:xfrm>
          <a:prstGeom prst="rect">
            <a:avLst/>
          </a:prstGeom>
          <a:noFill/>
          <a:ln w="9525" algn="ctr">
            <a:noFill/>
            <a:miter lim="800000"/>
            <a:headEnd/>
            <a:tailEnd/>
          </a:ln>
          <a:effectLst/>
        </p:spPr>
        <p:txBody>
          <a:bodyPr wrap="none" lIns="79995" tIns="39996" rIns="79995" bIns="39996">
            <a:spAutoFit/>
          </a:bodyPr>
          <a:lstStyle/>
          <a:p>
            <a:pPr defTabSz="801528" eaLnBrk="0" hangingPunct="0">
              <a:defRPr/>
            </a:pPr>
            <a:r>
              <a:rPr lang="en-US" altLang="zh-CN" sz="1200">
                <a:solidFill>
                  <a:srgbClr val="000000"/>
                </a:solidFill>
                <a:latin typeface="FrutigerNext LT Bold" pitchFamily="1" charset="0"/>
                <a:ea typeface="ＭＳ Ｐゴシック" pitchFamily="34" charset="-128"/>
              </a:rPr>
              <a:t>Huawei Confidential </a:t>
            </a:r>
          </a:p>
        </p:txBody>
      </p:sp>
      <p:sp>
        <p:nvSpPr>
          <p:cNvPr id="1944584" name="Rectangle 8"/>
          <p:cNvSpPr>
            <a:spLocks noChangeArrowheads="1"/>
          </p:cNvSpPr>
          <p:nvPr/>
        </p:nvSpPr>
        <p:spPr bwMode="auto">
          <a:xfrm>
            <a:off x="-1844675" y="528638"/>
            <a:ext cx="1844675" cy="4887912"/>
          </a:xfrm>
          <a:prstGeom prst="rect">
            <a:avLst/>
          </a:prstGeom>
          <a:noFill/>
          <a:ln w="9525">
            <a:noFill/>
            <a:miter lim="800000"/>
            <a:headEnd/>
            <a:tailEnd/>
          </a:ln>
          <a:effectLst/>
        </p:spPr>
        <p:txBody>
          <a:bodyPr lIns="80027" tIns="40016" rIns="80027" bIns="40016"/>
          <a:lstStyle/>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:32-35pt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0100">
              <a:lnSpc>
                <a:spcPct val="125000"/>
              </a:lnSpc>
              <a:buClr>
                <a:srgbClr val="808080"/>
              </a:buClr>
              <a:buSzPct val="60000"/>
              <a:buFont typeface="Wingdings" pitchFamily="2" charset="2"/>
              <a:buNone/>
              <a:defRPr/>
            </a:pPr>
            <a:r>
              <a:rPr lang="en-US" altLang="zh-CN" sz="1100">
                <a:solidFill>
                  <a:srgbClr val="FFFFFF"/>
                </a:solidFill>
                <a:ea typeface="华文细黑" pitchFamily="2" charset="-122"/>
              </a:rPr>
              <a:t>FrutigerNext LT Medium</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0100">
              <a:lnSpc>
                <a:spcPct val="7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:30-32pt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英文正文</a:t>
            </a:r>
            <a:r>
              <a:rPr lang="en-US" altLang="zh-CN" sz="1100">
                <a:solidFill>
                  <a:srgbClr val="FFFFFF"/>
                </a:solidFill>
                <a:latin typeface="Arial" charset="0"/>
                <a:ea typeface="华文细黑" pitchFamily="2" charset="-122"/>
              </a:rPr>
              <a:t>:20-22pt</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子目录 </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 :18pt  </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0100">
              <a:lnSpc>
                <a:spcPct val="125000"/>
              </a:lnSpc>
              <a:buClr>
                <a:srgbClr val="808080"/>
              </a:buClr>
              <a:buSzPct val="60000"/>
              <a:buFont typeface="Wingdings" pitchFamily="2" charset="2"/>
              <a:buNone/>
              <a:defRPr/>
            </a:pPr>
            <a:r>
              <a:rPr lang="en-US" altLang="zh-CN" sz="1100">
                <a:solidFill>
                  <a:srgbClr val="FFFFFF"/>
                </a:solidFill>
                <a:ea typeface="华文细黑" pitchFamily="2" charset="-122"/>
              </a:rPr>
              <a:t>FrutigerNext LT Regular</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0100">
              <a:lnSpc>
                <a:spcPct val="7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中文正文</a:t>
            </a:r>
            <a:r>
              <a:rPr lang="en-US" altLang="zh-CN" sz="1100">
                <a:solidFill>
                  <a:srgbClr val="FFFFFF"/>
                </a:solidFill>
                <a:latin typeface="Arial" charset="0"/>
                <a:ea typeface="华文细黑" pitchFamily="2" charset="-122"/>
              </a:rPr>
              <a:t>:18-20pt</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子目录</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):18pt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 </a:t>
            </a: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000000"/>
              </a:solidFill>
              <a:latin typeface="Arial" charset="0"/>
              <a:ea typeface="华文细黑" pitchFamily="2" charset="-122"/>
            </a:endParaRPr>
          </a:p>
        </p:txBody>
      </p:sp>
      <p:sp>
        <p:nvSpPr>
          <p:cNvPr id="1944585" name="Rectangle 9"/>
          <p:cNvSpPr>
            <a:spLocks noChangeArrowheads="1"/>
          </p:cNvSpPr>
          <p:nvPr/>
        </p:nvSpPr>
        <p:spPr bwMode="auto">
          <a:xfrm>
            <a:off x="9269413" y="5353050"/>
            <a:ext cx="920750" cy="508000"/>
          </a:xfrm>
          <a:prstGeom prst="rect">
            <a:avLst/>
          </a:prstGeom>
          <a:solidFill>
            <a:schemeClr val="bg1"/>
          </a:solidFill>
          <a:ln w="9525" algn="ctr">
            <a:noFill/>
            <a:miter lim="800000"/>
            <a:headEnd/>
            <a:tailEnd/>
          </a:ln>
          <a:effectLst/>
        </p:spPr>
        <p:txBody>
          <a:bodyPr lIns="91407" tIns="45703" rIns="91407" bIns="45703" anchor="ctr">
            <a:spAutoFit/>
          </a:bodyP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nvGrpSpPr>
          <p:cNvPr id="25610" name="Group 10"/>
          <p:cNvGrpSpPr>
            <a:grpSpLocks/>
          </p:cNvGrpSpPr>
          <p:nvPr/>
        </p:nvGrpSpPr>
        <p:grpSpPr bwMode="auto">
          <a:xfrm>
            <a:off x="9351963" y="5278438"/>
            <a:ext cx="739775" cy="184150"/>
            <a:chOff x="6657" y="3492"/>
            <a:chExt cx="527" cy="121"/>
          </a:xfrm>
        </p:grpSpPr>
        <p:sp>
          <p:nvSpPr>
            <p:cNvPr id="1944587" name="Rectangle 11"/>
            <p:cNvSpPr>
              <a:spLocks noChangeArrowheads="1"/>
            </p:cNvSpPr>
            <p:nvPr/>
          </p:nvSpPr>
          <p:spPr bwMode="auto">
            <a:xfrm flipV="1">
              <a:off x="6789" y="3492"/>
              <a:ext cx="131" cy="121"/>
            </a:xfrm>
            <a:prstGeom prst="rect">
              <a:avLst/>
            </a:prstGeom>
            <a:solidFill>
              <a:srgbClr val="FFCC66"/>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588" name="Rectangle 12"/>
            <p:cNvSpPr>
              <a:spLocks noChangeArrowheads="1"/>
            </p:cNvSpPr>
            <p:nvPr/>
          </p:nvSpPr>
          <p:spPr bwMode="auto">
            <a:xfrm flipV="1">
              <a:off x="6920" y="3492"/>
              <a:ext cx="130" cy="121"/>
            </a:xfrm>
            <a:prstGeom prst="rect">
              <a:avLst/>
            </a:prstGeom>
            <a:solidFill>
              <a:srgbClr val="FF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589" name="Rectangle 1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590" name="Rectangle 1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5611" name="Group 15"/>
          <p:cNvGrpSpPr>
            <a:grpSpLocks/>
          </p:cNvGrpSpPr>
          <p:nvPr/>
        </p:nvGrpSpPr>
        <p:grpSpPr bwMode="auto">
          <a:xfrm>
            <a:off x="9351963" y="6203950"/>
            <a:ext cx="739775" cy="182563"/>
            <a:chOff x="6657" y="4103"/>
            <a:chExt cx="527" cy="121"/>
          </a:xfrm>
        </p:grpSpPr>
        <p:sp>
          <p:nvSpPr>
            <p:cNvPr id="1944592" name="Rectangle 16"/>
            <p:cNvSpPr>
              <a:spLocks noChangeArrowheads="1"/>
            </p:cNvSpPr>
            <p:nvPr/>
          </p:nvSpPr>
          <p:spPr bwMode="auto">
            <a:xfrm flipV="1">
              <a:off x="6789" y="4103"/>
              <a:ext cx="131" cy="121"/>
            </a:xfrm>
            <a:prstGeom prst="rect">
              <a:avLst/>
            </a:prstGeom>
            <a:solidFill>
              <a:srgbClr val="99CCFF"/>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593" name="Rectangle 17"/>
            <p:cNvSpPr>
              <a:spLocks noChangeArrowheads="1"/>
            </p:cNvSpPr>
            <p:nvPr/>
          </p:nvSpPr>
          <p:spPr bwMode="auto">
            <a:xfrm flipV="1">
              <a:off x="6920" y="4103"/>
              <a:ext cx="130" cy="121"/>
            </a:xfrm>
            <a:prstGeom prst="rect">
              <a:avLst/>
            </a:prstGeom>
            <a:solidFill>
              <a:srgbClr val="99CC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594" name="Rectangle 1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595" name="Rectangle 1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5612" name="Group 20"/>
          <p:cNvGrpSpPr>
            <a:grpSpLocks/>
          </p:cNvGrpSpPr>
          <p:nvPr/>
        </p:nvGrpSpPr>
        <p:grpSpPr bwMode="auto">
          <a:xfrm>
            <a:off x="9351963" y="6450013"/>
            <a:ext cx="739775" cy="182562"/>
            <a:chOff x="6657" y="4266"/>
            <a:chExt cx="527" cy="121"/>
          </a:xfrm>
        </p:grpSpPr>
        <p:sp>
          <p:nvSpPr>
            <p:cNvPr id="1944597" name="Rectangle 21"/>
            <p:cNvSpPr>
              <a:spLocks noChangeArrowheads="1"/>
            </p:cNvSpPr>
            <p:nvPr/>
          </p:nvSpPr>
          <p:spPr bwMode="auto">
            <a:xfrm flipV="1">
              <a:off x="6789" y="4266"/>
              <a:ext cx="131" cy="121"/>
            </a:xfrm>
            <a:prstGeom prst="rect">
              <a:avLst/>
            </a:prstGeom>
            <a:solidFill>
              <a:srgbClr val="99CC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598" name="Rectangle 22"/>
            <p:cNvSpPr>
              <a:spLocks noChangeArrowheads="1"/>
            </p:cNvSpPr>
            <p:nvPr/>
          </p:nvSpPr>
          <p:spPr bwMode="auto">
            <a:xfrm flipV="1">
              <a:off x="6920" y="4266"/>
              <a:ext cx="130" cy="121"/>
            </a:xfrm>
            <a:prstGeom prst="rect">
              <a:avLst/>
            </a:prstGeom>
            <a:solidFill>
              <a:srgbClr val="0099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599" name="Rectangle 2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00" name="Rectangle 2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5613" name="Group 25"/>
          <p:cNvGrpSpPr>
            <a:grpSpLocks/>
          </p:cNvGrpSpPr>
          <p:nvPr/>
        </p:nvGrpSpPr>
        <p:grpSpPr bwMode="auto">
          <a:xfrm>
            <a:off x="9351963" y="5527675"/>
            <a:ext cx="739775" cy="182563"/>
            <a:chOff x="6657" y="3656"/>
            <a:chExt cx="527" cy="121"/>
          </a:xfrm>
        </p:grpSpPr>
        <p:sp>
          <p:nvSpPr>
            <p:cNvPr id="1944602" name="Rectangle 2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03" name="Rectangle 27"/>
            <p:cNvSpPr>
              <a:spLocks noChangeArrowheads="1"/>
            </p:cNvSpPr>
            <p:nvPr/>
          </p:nvSpPr>
          <p:spPr bwMode="auto">
            <a:xfrm flipV="1">
              <a:off x="6789" y="3656"/>
              <a:ext cx="131" cy="121"/>
            </a:xfrm>
            <a:prstGeom prst="rect">
              <a:avLst/>
            </a:prstGeom>
            <a:solidFill>
              <a:srgbClr val="FF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04" name="Rectangle 28"/>
            <p:cNvSpPr>
              <a:spLocks noChangeArrowheads="1"/>
            </p:cNvSpPr>
            <p:nvPr/>
          </p:nvSpPr>
          <p:spPr bwMode="auto">
            <a:xfrm flipV="1">
              <a:off x="6920" y="3656"/>
              <a:ext cx="130" cy="121"/>
            </a:xfrm>
            <a:prstGeom prst="rect">
              <a:avLst/>
            </a:prstGeom>
            <a:solidFill>
              <a:srgbClr val="9900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05" name="Rectangle 29"/>
            <p:cNvSpPr>
              <a:spLocks noChangeArrowheads="1"/>
            </p:cNvSpPr>
            <p:nvPr/>
          </p:nvSpPr>
          <p:spPr bwMode="auto">
            <a:xfrm flipV="1">
              <a:off x="7052" y="3656"/>
              <a:ext cx="132" cy="121"/>
            </a:xfrm>
            <a:prstGeom prst="rect">
              <a:avLst/>
            </a:prstGeom>
            <a:solidFill>
              <a:schemeClr val="tx1"/>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5614" name="Group 30"/>
          <p:cNvGrpSpPr>
            <a:grpSpLocks/>
          </p:cNvGrpSpPr>
          <p:nvPr/>
        </p:nvGrpSpPr>
        <p:grpSpPr bwMode="auto">
          <a:xfrm>
            <a:off x="9351963" y="5957888"/>
            <a:ext cx="739775" cy="182562"/>
            <a:chOff x="6657" y="3941"/>
            <a:chExt cx="527" cy="121"/>
          </a:xfrm>
        </p:grpSpPr>
        <p:sp>
          <p:nvSpPr>
            <p:cNvPr id="1944607" name="Rectangle 31"/>
            <p:cNvSpPr>
              <a:spLocks noChangeArrowheads="1"/>
            </p:cNvSpPr>
            <p:nvPr/>
          </p:nvSpPr>
          <p:spPr bwMode="auto">
            <a:xfrm flipV="1">
              <a:off x="6789" y="3941"/>
              <a:ext cx="131" cy="121"/>
            </a:xfrm>
            <a:prstGeom prst="rect">
              <a:avLst/>
            </a:prstGeom>
            <a:solidFill>
              <a:srgbClr val="CCFF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08" name="Rectangle 32"/>
            <p:cNvSpPr>
              <a:spLocks noChangeArrowheads="1"/>
            </p:cNvSpPr>
            <p:nvPr/>
          </p:nvSpPr>
          <p:spPr bwMode="auto">
            <a:xfrm flipV="1">
              <a:off x="6920" y="3941"/>
              <a:ext cx="130" cy="121"/>
            </a:xfrm>
            <a:prstGeom prst="rect">
              <a:avLst/>
            </a:prstGeom>
            <a:solidFill>
              <a:srgbClr val="66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09" name="Rectangle 33"/>
            <p:cNvSpPr>
              <a:spLocks noChangeArrowheads="1"/>
            </p:cNvSpPr>
            <p:nvPr/>
          </p:nvSpPr>
          <p:spPr bwMode="auto">
            <a:xfrm flipV="1">
              <a:off x="7052" y="3941"/>
              <a:ext cx="132" cy="121"/>
            </a:xfrm>
            <a:prstGeom prst="rect">
              <a:avLst/>
            </a:prstGeom>
            <a:solidFill>
              <a:schemeClr val="tx1"/>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10" name="Rectangle 3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5615" name="Group 35"/>
          <p:cNvGrpSpPr>
            <a:grpSpLocks/>
          </p:cNvGrpSpPr>
          <p:nvPr/>
        </p:nvGrpSpPr>
        <p:grpSpPr bwMode="auto">
          <a:xfrm>
            <a:off x="9351963" y="6697663"/>
            <a:ext cx="739775" cy="182562"/>
            <a:chOff x="6657" y="4430"/>
            <a:chExt cx="527" cy="121"/>
          </a:xfrm>
        </p:grpSpPr>
        <p:sp>
          <p:nvSpPr>
            <p:cNvPr id="1944612" name="Rectangle 36"/>
            <p:cNvSpPr>
              <a:spLocks noChangeArrowheads="1"/>
            </p:cNvSpPr>
            <p:nvPr/>
          </p:nvSpPr>
          <p:spPr bwMode="auto">
            <a:xfrm flipV="1">
              <a:off x="6789" y="4430"/>
              <a:ext cx="131" cy="121"/>
            </a:xfrm>
            <a:prstGeom prst="rect">
              <a:avLst/>
            </a:prstGeom>
            <a:solidFill>
              <a:schemeClr val="hlink"/>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13" name="Rectangle 37"/>
            <p:cNvSpPr>
              <a:spLocks noChangeArrowheads="1"/>
            </p:cNvSpPr>
            <p:nvPr/>
          </p:nvSpPr>
          <p:spPr bwMode="auto">
            <a:xfrm flipV="1">
              <a:off x="6920" y="4430"/>
              <a:ext cx="130" cy="121"/>
            </a:xfrm>
            <a:prstGeom prst="rect">
              <a:avLst/>
            </a:prstGeom>
            <a:solidFill>
              <a:srgbClr val="0066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14" name="Rectangle 38"/>
            <p:cNvSpPr>
              <a:spLocks noChangeArrowheads="1"/>
            </p:cNvSpPr>
            <p:nvPr/>
          </p:nvSpPr>
          <p:spPr bwMode="auto">
            <a:xfrm flipV="1">
              <a:off x="7052" y="4430"/>
              <a:ext cx="132" cy="121"/>
            </a:xfrm>
            <a:prstGeom prst="rect">
              <a:avLst/>
            </a:prstGeom>
            <a:solidFill>
              <a:schemeClr val="tx1"/>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15" name="Rectangle 3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5616" name="Group 40"/>
          <p:cNvGrpSpPr>
            <a:grpSpLocks/>
          </p:cNvGrpSpPr>
          <p:nvPr/>
        </p:nvGrpSpPr>
        <p:grpSpPr bwMode="auto">
          <a:xfrm>
            <a:off x="9351963" y="5030788"/>
            <a:ext cx="739775" cy="185737"/>
            <a:chOff x="6657" y="3329"/>
            <a:chExt cx="527" cy="122"/>
          </a:xfrm>
        </p:grpSpPr>
        <p:sp>
          <p:nvSpPr>
            <p:cNvPr id="1944617" name="Rectangle 41"/>
            <p:cNvSpPr>
              <a:spLocks noChangeArrowheads="1"/>
            </p:cNvSpPr>
            <p:nvPr/>
          </p:nvSpPr>
          <p:spPr bwMode="auto">
            <a:xfrm flipV="1">
              <a:off x="6789" y="3329"/>
              <a:ext cx="131" cy="122"/>
            </a:xfrm>
            <a:prstGeom prst="rect">
              <a:avLst/>
            </a:prstGeom>
            <a:solidFill>
              <a:srgbClr val="FF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18" name="Rectangle 42"/>
            <p:cNvSpPr>
              <a:spLocks noChangeArrowheads="1"/>
            </p:cNvSpPr>
            <p:nvPr/>
          </p:nvSpPr>
          <p:spPr bwMode="auto">
            <a:xfrm flipV="1">
              <a:off x="6920" y="3329"/>
              <a:ext cx="130" cy="122"/>
            </a:xfrm>
            <a:prstGeom prst="rect">
              <a:avLst/>
            </a:prstGeom>
            <a:solidFill>
              <a:srgbClr val="99660A"/>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19" name="Rectangle 4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20" name="Rectangle 4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5617" name="Group 45"/>
          <p:cNvGrpSpPr>
            <a:grpSpLocks/>
          </p:cNvGrpSpPr>
          <p:nvPr/>
        </p:nvGrpSpPr>
        <p:grpSpPr bwMode="auto">
          <a:xfrm>
            <a:off x="9351963" y="4600575"/>
            <a:ext cx="739775" cy="182563"/>
            <a:chOff x="6657" y="3043"/>
            <a:chExt cx="527" cy="121"/>
          </a:xfrm>
        </p:grpSpPr>
        <p:sp>
          <p:nvSpPr>
            <p:cNvPr id="1944622" name="Rectangle 46"/>
            <p:cNvSpPr>
              <a:spLocks noChangeArrowheads="1"/>
            </p:cNvSpPr>
            <p:nvPr/>
          </p:nvSpPr>
          <p:spPr bwMode="auto">
            <a:xfrm flipV="1">
              <a:off x="6920" y="3043"/>
              <a:ext cx="130" cy="121"/>
            </a:xfrm>
            <a:prstGeom prst="rect">
              <a:avLst/>
            </a:prstGeom>
            <a:solidFill>
              <a:srgbClr val="FF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23" name="Rectangle 4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24" name="Rectangle 4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25" name="Rectangle 49"/>
            <p:cNvSpPr>
              <a:spLocks noChangeArrowheads="1"/>
            </p:cNvSpPr>
            <p:nvPr/>
          </p:nvSpPr>
          <p:spPr bwMode="auto">
            <a:xfrm flipV="1">
              <a:off x="6789" y="3043"/>
              <a:ext cx="131" cy="121"/>
            </a:xfrm>
            <a:prstGeom prst="rect">
              <a:avLst/>
            </a:prstGeom>
            <a:solidFill>
              <a:srgbClr val="66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5618" name="Group 50"/>
          <p:cNvGrpSpPr>
            <a:grpSpLocks/>
          </p:cNvGrpSpPr>
          <p:nvPr/>
        </p:nvGrpSpPr>
        <p:grpSpPr bwMode="auto">
          <a:xfrm>
            <a:off x="9351963" y="4354513"/>
            <a:ext cx="739775" cy="184150"/>
            <a:chOff x="6657" y="2881"/>
            <a:chExt cx="527" cy="121"/>
          </a:xfrm>
        </p:grpSpPr>
        <p:sp>
          <p:nvSpPr>
            <p:cNvPr id="1944627" name="Rectangle 51"/>
            <p:cNvSpPr>
              <a:spLocks noChangeArrowheads="1"/>
            </p:cNvSpPr>
            <p:nvPr/>
          </p:nvSpPr>
          <p:spPr bwMode="auto">
            <a:xfrm flipV="1">
              <a:off x="6920" y="2881"/>
              <a:ext cx="130" cy="121"/>
            </a:xfrm>
            <a:prstGeom prst="rect">
              <a:avLst/>
            </a:prstGeom>
            <a:solidFill>
              <a:srgbClr val="B2B2B2"/>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28" name="Rectangle 5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29" name="Rectangle 5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944630" name="Rectangle 54"/>
            <p:cNvSpPr>
              <a:spLocks noChangeArrowheads="1"/>
            </p:cNvSpPr>
            <p:nvPr/>
          </p:nvSpPr>
          <p:spPr bwMode="auto">
            <a:xfrm flipV="1">
              <a:off x="6789" y="2881"/>
              <a:ext cx="131" cy="121"/>
            </a:xfrm>
            <a:prstGeom prst="rect">
              <a:avLst/>
            </a:prstGeom>
            <a:solidFill>
              <a:schemeClr val="tx1"/>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sp>
        <p:nvSpPr>
          <p:cNvPr id="1944631" name="Rectangle 55"/>
          <p:cNvSpPr>
            <a:spLocks noChangeArrowheads="1"/>
          </p:cNvSpPr>
          <p:nvPr/>
        </p:nvSpPr>
        <p:spPr bwMode="auto">
          <a:xfrm>
            <a:off x="9199563" y="2263775"/>
            <a:ext cx="1050925" cy="2654300"/>
          </a:xfrm>
          <a:prstGeom prst="rect">
            <a:avLst/>
          </a:prstGeom>
          <a:noFill/>
          <a:ln w="9525">
            <a:noFill/>
            <a:miter lim="800000"/>
            <a:headEnd/>
            <a:tailEnd/>
          </a:ln>
          <a:effectLst/>
        </p:spPr>
        <p:txBody>
          <a:bodyPr lIns="80027" tIns="40016" rIns="80027" bIns="40016"/>
          <a:lstStyle/>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建议同一页面内不超过四种颜色，以下是９组配色方案，同一页面内只选择一组使用。</a:t>
            </a:r>
            <a:endParaRPr lang="en-US" altLang="zh-CN" sz="1100">
              <a:solidFill>
                <a:srgbClr val="FFFFFF"/>
              </a:solidFill>
              <a:latin typeface="华文细黑" pitchFamily="2" charset="-122"/>
              <a:ea typeface="华文细黑" pitchFamily="2" charset="-122"/>
            </a:endParaRPr>
          </a:p>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（仅供参考）</a:t>
            </a:r>
          </a:p>
          <a:p>
            <a:pPr defTabSz="800100">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1944632" name="Rectangle 56"/>
          <p:cNvSpPr>
            <a:spLocks noChangeArrowheads="1"/>
          </p:cNvSpPr>
          <p:nvPr/>
        </p:nvSpPr>
        <p:spPr bwMode="auto">
          <a:xfrm>
            <a:off x="9199563" y="-61913"/>
            <a:ext cx="1050925" cy="838201"/>
          </a:xfrm>
          <a:prstGeom prst="rect">
            <a:avLst/>
          </a:prstGeom>
          <a:noFill/>
          <a:ln w="9525">
            <a:noFill/>
            <a:miter lim="800000"/>
            <a:headEnd/>
            <a:tailEnd/>
          </a:ln>
          <a:effectLst/>
        </p:spPr>
        <p:txBody>
          <a:bodyPr lIns="80027" tIns="40016" rIns="80027" bIns="40016"/>
          <a:lstStyle/>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a:solidFill>
                  <a:srgbClr val="FFFFFF"/>
                </a:solidFill>
                <a:latin typeface="华文细黑" pitchFamily="2" charset="-122"/>
                <a:ea typeface="华文细黑" pitchFamily="2" charset="-122"/>
              </a:rPr>
              <a:t>.</a:t>
            </a:r>
          </a:p>
          <a:p>
            <a:pPr defTabSz="800100">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5621" name="Rectangle 57"/>
          <p:cNvSpPr>
            <a:spLocks noGrp="1" noChangeArrowheads="1"/>
          </p:cNvSpPr>
          <p:nvPr>
            <p:ph type="body" idx="1"/>
          </p:nvPr>
        </p:nvSpPr>
        <p:spPr bwMode="auto">
          <a:xfrm>
            <a:off x="652463" y="1643063"/>
            <a:ext cx="7929562" cy="4192587"/>
          </a:xfrm>
          <a:prstGeom prst="rect">
            <a:avLst/>
          </a:prstGeom>
          <a:noFill/>
          <a:ln w="9525" algn="ctr">
            <a:noFill/>
            <a:miter lim="800000"/>
            <a:headEnd/>
            <a:tailEnd/>
          </a:ln>
        </p:spPr>
        <p:txBody>
          <a:bodyPr vert="horz" wrap="square" lIns="80058" tIns="40028" rIns="80058" bIns="4002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91715" r:id="rId1"/>
    <p:sldLayoutId id="2147491716" r:id="rId2"/>
    <p:sldLayoutId id="2147491717" r:id="rId3"/>
    <p:sldLayoutId id="2147491718" r:id="rId4"/>
    <p:sldLayoutId id="2147491719" r:id="rId5"/>
    <p:sldLayoutId id="2147491720" r:id="rId6"/>
    <p:sldLayoutId id="2147491721" r:id="rId7"/>
    <p:sldLayoutId id="2147491722" r:id="rId8"/>
    <p:sldLayoutId id="2147491723" r:id="rId9"/>
    <p:sldLayoutId id="2147491724" r:id="rId10"/>
    <p:sldLayoutId id="2147491725" r:id="rId11"/>
  </p:sldLayoutIdLst>
  <p:transition advClick="0"/>
  <p:hf sldNum="0" hdr="0" ftr="0"/>
  <p:txStyles>
    <p:titleStyle>
      <a:lvl1pPr algn="l" defTabSz="800100" rtl="0" eaLnBrk="0" fontAlgn="base" hangingPunct="0">
        <a:spcBef>
          <a:spcPct val="0"/>
        </a:spcBef>
        <a:spcAft>
          <a:spcPct val="0"/>
        </a:spcAft>
        <a:defRPr sz="2400">
          <a:solidFill>
            <a:srgbClr val="990000"/>
          </a:solidFill>
          <a:latin typeface="+mj-lt"/>
          <a:ea typeface="+mj-ea"/>
          <a:cs typeface="+mj-cs"/>
        </a:defRPr>
      </a:lvl1pPr>
      <a:lvl2pPr algn="l" defTabSz="800100" rtl="0" eaLnBrk="0" fontAlgn="base" hangingPunct="0">
        <a:spcBef>
          <a:spcPct val="0"/>
        </a:spcBef>
        <a:spcAft>
          <a:spcPct val="0"/>
        </a:spcAft>
        <a:defRPr sz="2400">
          <a:solidFill>
            <a:srgbClr val="990000"/>
          </a:solidFill>
          <a:latin typeface="FrutigerNext LT Medium" pitchFamily="34" charset="0"/>
          <a:ea typeface="黑体" pitchFamily="2" charset="-122"/>
        </a:defRPr>
      </a:lvl2pPr>
      <a:lvl3pPr algn="l" defTabSz="800100" rtl="0" eaLnBrk="0" fontAlgn="base" hangingPunct="0">
        <a:spcBef>
          <a:spcPct val="0"/>
        </a:spcBef>
        <a:spcAft>
          <a:spcPct val="0"/>
        </a:spcAft>
        <a:defRPr sz="2400">
          <a:solidFill>
            <a:srgbClr val="990000"/>
          </a:solidFill>
          <a:latin typeface="FrutigerNext LT Medium" pitchFamily="34" charset="0"/>
          <a:ea typeface="黑体" pitchFamily="2" charset="-122"/>
        </a:defRPr>
      </a:lvl3pPr>
      <a:lvl4pPr algn="l" defTabSz="800100" rtl="0" eaLnBrk="0" fontAlgn="base" hangingPunct="0">
        <a:spcBef>
          <a:spcPct val="0"/>
        </a:spcBef>
        <a:spcAft>
          <a:spcPct val="0"/>
        </a:spcAft>
        <a:defRPr sz="2400">
          <a:solidFill>
            <a:srgbClr val="990000"/>
          </a:solidFill>
          <a:latin typeface="FrutigerNext LT Medium" pitchFamily="34" charset="0"/>
          <a:ea typeface="黑体" pitchFamily="2" charset="-122"/>
        </a:defRPr>
      </a:lvl4pPr>
      <a:lvl5pPr algn="l" defTabSz="800100" rtl="0" eaLnBrk="0" fontAlgn="base" hangingPunct="0">
        <a:spcBef>
          <a:spcPct val="0"/>
        </a:spcBef>
        <a:spcAft>
          <a:spcPct val="0"/>
        </a:spcAft>
        <a:defRPr sz="2400">
          <a:solidFill>
            <a:srgbClr val="990000"/>
          </a:solidFill>
          <a:latin typeface="FrutigerNext LT Medium" pitchFamily="34" charset="0"/>
          <a:ea typeface="黑体" pitchFamily="2" charset="-122"/>
        </a:defRPr>
      </a:lvl5pPr>
      <a:lvl6pPr marL="457109" algn="l" defTabSz="801528" rtl="0" fontAlgn="base">
        <a:spcBef>
          <a:spcPct val="0"/>
        </a:spcBef>
        <a:spcAft>
          <a:spcPct val="0"/>
        </a:spcAft>
        <a:defRPr sz="2400">
          <a:solidFill>
            <a:srgbClr val="990000"/>
          </a:solidFill>
          <a:latin typeface="FrutigerNext LT Medium" pitchFamily="34" charset="0"/>
          <a:ea typeface="黑体" pitchFamily="2" charset="-122"/>
        </a:defRPr>
      </a:lvl6pPr>
      <a:lvl7pPr marL="914217" algn="l" defTabSz="801528" rtl="0" fontAlgn="base">
        <a:spcBef>
          <a:spcPct val="0"/>
        </a:spcBef>
        <a:spcAft>
          <a:spcPct val="0"/>
        </a:spcAft>
        <a:defRPr sz="2400">
          <a:solidFill>
            <a:srgbClr val="990000"/>
          </a:solidFill>
          <a:latin typeface="FrutigerNext LT Medium" pitchFamily="34" charset="0"/>
          <a:ea typeface="黑体" pitchFamily="2" charset="-122"/>
        </a:defRPr>
      </a:lvl7pPr>
      <a:lvl8pPr marL="1371326" algn="l" defTabSz="801528" rtl="0" fontAlgn="base">
        <a:spcBef>
          <a:spcPct val="0"/>
        </a:spcBef>
        <a:spcAft>
          <a:spcPct val="0"/>
        </a:spcAft>
        <a:defRPr sz="2400">
          <a:solidFill>
            <a:srgbClr val="990000"/>
          </a:solidFill>
          <a:latin typeface="FrutigerNext LT Medium" pitchFamily="34" charset="0"/>
          <a:ea typeface="黑体" pitchFamily="2" charset="-122"/>
        </a:defRPr>
      </a:lvl8pPr>
      <a:lvl9pPr marL="1828434" algn="l" defTabSz="801528" rtl="0" fontAlgn="base">
        <a:spcBef>
          <a:spcPct val="0"/>
        </a:spcBef>
        <a:spcAft>
          <a:spcPct val="0"/>
        </a:spcAft>
        <a:defRPr sz="2400">
          <a:solidFill>
            <a:srgbClr val="990000"/>
          </a:solidFill>
          <a:latin typeface="FrutigerNext LT Medium" pitchFamily="34" charset="0"/>
          <a:ea typeface="黑体" pitchFamily="2" charset="-122"/>
        </a:defRPr>
      </a:lvl9pPr>
    </p:titleStyle>
    <p:bodyStyle>
      <a:lvl1pPr marL="298450" indent="-298450" algn="l" defTabSz="800100"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mn-lt"/>
          <a:ea typeface="+mn-ea"/>
          <a:cs typeface="+mn-cs"/>
        </a:defRPr>
      </a:lvl1pPr>
      <a:lvl2pPr marL="650875" indent="-249238" algn="l" defTabSz="800100"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mn-lt"/>
          <a:ea typeface="+mn-ea"/>
        </a:defRPr>
      </a:lvl2pPr>
      <a:lvl3pPr marL="1001713" indent="-200025" algn="l" defTabSz="800100"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0100" rtl="0" eaLnBrk="0" fontAlgn="base" hangingPunct="0">
        <a:lnSpc>
          <a:spcPct val="140000"/>
        </a:lnSpc>
        <a:spcBef>
          <a:spcPct val="0"/>
        </a:spcBef>
        <a:spcAft>
          <a:spcPct val="0"/>
        </a:spcAft>
        <a:buChar char="–"/>
        <a:defRPr sz="1400">
          <a:solidFill>
            <a:schemeClr val="tx1"/>
          </a:solidFill>
          <a:latin typeface="+mj-lt"/>
          <a:ea typeface="+mn-ea"/>
        </a:defRPr>
      </a:lvl4pPr>
      <a:lvl5pPr marL="1801813" indent="-198438" algn="l" defTabSz="800100"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148"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256"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4365"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1474"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7" descr="7"/>
          <p:cNvPicPr>
            <a:picLocks noChangeAspect="1" noChangeArrowheads="1"/>
          </p:cNvPicPr>
          <p:nvPr/>
        </p:nvPicPr>
        <p:blipFill>
          <a:blip r:embed="rId13" cstate="print"/>
          <a:srcRect/>
          <a:stretch>
            <a:fillRect/>
          </a:stretch>
        </p:blipFill>
        <p:spPr bwMode="auto">
          <a:xfrm>
            <a:off x="0" y="6221413"/>
            <a:ext cx="9142413" cy="636587"/>
          </a:xfrm>
          <a:prstGeom prst="rect">
            <a:avLst/>
          </a:prstGeom>
          <a:noFill/>
          <a:ln w="9525">
            <a:noFill/>
            <a:miter lim="800000"/>
            <a:headEnd/>
            <a:tailEnd/>
          </a:ln>
        </p:spPr>
      </p:pic>
      <p:sp>
        <p:nvSpPr>
          <p:cNvPr id="28680" name="Text Box 8"/>
          <p:cNvSpPr txBox="1">
            <a:spLocks noChangeArrowheads="1"/>
          </p:cNvSpPr>
          <p:nvPr/>
        </p:nvSpPr>
        <p:spPr bwMode="auto">
          <a:xfrm>
            <a:off x="652463" y="6438900"/>
            <a:ext cx="2613025" cy="265113"/>
          </a:xfrm>
          <a:prstGeom prst="rect">
            <a:avLst/>
          </a:prstGeom>
          <a:noFill/>
          <a:ln w="9525">
            <a:noFill/>
            <a:miter lim="800000"/>
            <a:headEnd/>
            <a:tailEnd/>
          </a:ln>
        </p:spPr>
        <p:txBody>
          <a:bodyPr wrap="none" lIns="80027" tIns="40016" rIns="80027" bIns="40016">
            <a:spAutoFit/>
          </a:bodyPr>
          <a:lstStyle/>
          <a:p>
            <a:pPr defTabSz="800100"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pic>
        <p:nvPicPr>
          <p:cNvPr id="26628" name="Picture 9" descr="8"/>
          <p:cNvPicPr>
            <a:picLocks noChangeAspect="1" noChangeArrowheads="1"/>
          </p:cNvPicPr>
          <p:nvPr/>
        </p:nvPicPr>
        <p:blipFill>
          <a:blip r:embed="rId14" cstate="print"/>
          <a:srcRect/>
          <a:stretch>
            <a:fillRect/>
          </a:stretch>
        </p:blipFill>
        <p:spPr bwMode="auto">
          <a:xfrm>
            <a:off x="7508875" y="6399213"/>
            <a:ext cx="1311275"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13" y="6489700"/>
            <a:ext cx="2097087"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8DE21F0C-EE09-412F-AACD-8B0DB5F3490B}" type="slidenum">
              <a:rPr lang="de-DE" altLang="zh-CN"/>
              <a:pPr>
                <a:defRPr/>
              </a:pPr>
              <a:t>‹#›</a:t>
            </a:fld>
            <a:endParaRPr lang="en-GB" altLang="zh-CN"/>
          </a:p>
        </p:txBody>
      </p:sp>
      <p:sp>
        <p:nvSpPr>
          <p:cNvPr id="26630" name="Rectangle 13"/>
          <p:cNvSpPr>
            <a:spLocks noGrp="1" noChangeArrowheads="1"/>
          </p:cNvSpPr>
          <p:nvPr>
            <p:ph type="title"/>
          </p:nvPr>
        </p:nvSpPr>
        <p:spPr bwMode="auto">
          <a:xfrm>
            <a:off x="652463" y="430213"/>
            <a:ext cx="7745412" cy="871537"/>
          </a:xfrm>
          <a:prstGeom prst="rect">
            <a:avLst/>
          </a:prstGeom>
          <a:noFill/>
          <a:ln w="9525">
            <a:noFill/>
            <a:miter lim="800000"/>
            <a:headEnd/>
            <a:tailEnd/>
          </a:ln>
        </p:spPr>
        <p:txBody>
          <a:bodyPr vert="horz" wrap="square" lIns="80042" tIns="40021" rIns="80042" bIns="40021" numCol="1" anchor="ctr" anchorCtr="0" compatLnSpc="1">
            <a:prstTxWarp prst="textNoShape">
              <a:avLst/>
            </a:prstTxWarp>
          </a:bodyPr>
          <a:lstStyle/>
          <a:p>
            <a:pPr lvl="0"/>
            <a:r>
              <a:rPr lang="zh-CN" altLang="en-US" smtClean="0"/>
              <a:t>单击此处编辑母版标题样式</a:t>
            </a:r>
          </a:p>
        </p:txBody>
      </p:sp>
      <p:sp>
        <p:nvSpPr>
          <p:cNvPr id="28693" name="Rectangle 21"/>
          <p:cNvSpPr>
            <a:spLocks noChangeArrowheads="1"/>
          </p:cNvSpPr>
          <p:nvPr/>
        </p:nvSpPr>
        <p:spPr bwMode="auto">
          <a:xfrm>
            <a:off x="3894138" y="6438900"/>
            <a:ext cx="1641475" cy="265113"/>
          </a:xfrm>
          <a:prstGeom prst="rect">
            <a:avLst/>
          </a:prstGeom>
          <a:noFill/>
          <a:ln w="9525" algn="ctr">
            <a:noFill/>
            <a:miter lim="800000"/>
            <a:headEnd/>
            <a:tailEnd/>
          </a:ln>
          <a:effectLst/>
        </p:spPr>
        <p:txBody>
          <a:bodyPr wrap="none" lIns="79995" tIns="39996" rIns="79995" bIns="39996">
            <a:spAutoFit/>
          </a:bodyPr>
          <a:lstStyle/>
          <a:p>
            <a:pPr defTabSz="801528" eaLnBrk="0" hangingPunct="0">
              <a:defRPr/>
            </a:pPr>
            <a:r>
              <a:rPr lang="en-US" altLang="zh-CN" sz="1200">
                <a:solidFill>
                  <a:srgbClr val="000000"/>
                </a:solidFill>
                <a:latin typeface="FrutigerNext LT Bold" pitchFamily="1" charset="0"/>
                <a:ea typeface="ＭＳ Ｐゴシック" pitchFamily="34" charset="-128"/>
              </a:rPr>
              <a:t>Huawei Confidential </a:t>
            </a:r>
          </a:p>
        </p:txBody>
      </p:sp>
      <p:sp>
        <p:nvSpPr>
          <p:cNvPr id="28694" name="Rectangle 22"/>
          <p:cNvSpPr>
            <a:spLocks noChangeArrowheads="1"/>
          </p:cNvSpPr>
          <p:nvPr/>
        </p:nvSpPr>
        <p:spPr bwMode="auto">
          <a:xfrm>
            <a:off x="-1844675" y="528638"/>
            <a:ext cx="1844675" cy="4887912"/>
          </a:xfrm>
          <a:prstGeom prst="rect">
            <a:avLst/>
          </a:prstGeom>
          <a:noFill/>
          <a:ln w="9525">
            <a:noFill/>
            <a:miter lim="800000"/>
            <a:headEnd/>
            <a:tailEnd/>
          </a:ln>
          <a:effectLst/>
        </p:spPr>
        <p:txBody>
          <a:bodyPr lIns="80027" tIns="40016" rIns="80027" bIns="40016"/>
          <a:lstStyle/>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:32-35pt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0100">
              <a:lnSpc>
                <a:spcPct val="125000"/>
              </a:lnSpc>
              <a:buClr>
                <a:srgbClr val="808080"/>
              </a:buClr>
              <a:buSzPct val="60000"/>
              <a:buFont typeface="Wingdings" pitchFamily="2" charset="2"/>
              <a:buNone/>
              <a:defRPr/>
            </a:pPr>
            <a:r>
              <a:rPr lang="en-US" altLang="zh-CN" sz="1100">
                <a:solidFill>
                  <a:srgbClr val="FFFFFF"/>
                </a:solidFill>
                <a:ea typeface="华文细黑" pitchFamily="2" charset="-122"/>
              </a:rPr>
              <a:t>FrutigerNext LT Medium</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0100">
              <a:lnSpc>
                <a:spcPct val="7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:30-32pt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英文正文</a:t>
            </a:r>
            <a:r>
              <a:rPr lang="en-US" altLang="zh-CN" sz="1100">
                <a:solidFill>
                  <a:srgbClr val="FFFFFF"/>
                </a:solidFill>
                <a:latin typeface="Arial" charset="0"/>
                <a:ea typeface="华文细黑" pitchFamily="2" charset="-122"/>
              </a:rPr>
              <a:t>:20-22pt</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子目录 </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 :18pt  </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0100">
              <a:lnSpc>
                <a:spcPct val="125000"/>
              </a:lnSpc>
              <a:buClr>
                <a:srgbClr val="808080"/>
              </a:buClr>
              <a:buSzPct val="60000"/>
              <a:buFont typeface="Wingdings" pitchFamily="2" charset="2"/>
              <a:buNone/>
              <a:defRPr/>
            </a:pPr>
            <a:r>
              <a:rPr lang="en-US" altLang="zh-CN" sz="1100">
                <a:solidFill>
                  <a:srgbClr val="FFFFFF"/>
                </a:solidFill>
                <a:ea typeface="华文细黑" pitchFamily="2" charset="-122"/>
              </a:rPr>
              <a:t>FrutigerNext LT Regular</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0100">
              <a:lnSpc>
                <a:spcPct val="7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中文正文</a:t>
            </a:r>
            <a:r>
              <a:rPr lang="en-US" altLang="zh-CN" sz="1100">
                <a:solidFill>
                  <a:srgbClr val="FFFFFF"/>
                </a:solidFill>
                <a:latin typeface="Arial" charset="0"/>
                <a:ea typeface="华文细黑" pitchFamily="2" charset="-122"/>
              </a:rPr>
              <a:t>:18-20pt</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子目录</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):18pt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 </a:t>
            </a: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000000"/>
              </a:solidFill>
              <a:latin typeface="Arial" charset="0"/>
              <a:ea typeface="华文细黑" pitchFamily="2" charset="-122"/>
            </a:endParaRPr>
          </a:p>
        </p:txBody>
      </p:sp>
      <p:sp>
        <p:nvSpPr>
          <p:cNvPr id="28732" name="Rectangle 60"/>
          <p:cNvSpPr>
            <a:spLocks noChangeArrowheads="1"/>
          </p:cNvSpPr>
          <p:nvPr/>
        </p:nvSpPr>
        <p:spPr bwMode="auto">
          <a:xfrm>
            <a:off x="9269413" y="5353050"/>
            <a:ext cx="920750" cy="508000"/>
          </a:xfrm>
          <a:prstGeom prst="rect">
            <a:avLst/>
          </a:prstGeom>
          <a:solidFill>
            <a:schemeClr val="bg1"/>
          </a:solidFill>
          <a:ln w="9525" algn="ctr">
            <a:noFill/>
            <a:miter lim="800000"/>
            <a:headEnd/>
            <a:tailEnd/>
          </a:ln>
          <a:effectLst/>
        </p:spPr>
        <p:txBody>
          <a:bodyPr lIns="91407" tIns="45703" rIns="91407" bIns="45703" anchor="ctr">
            <a:spAutoFit/>
          </a:bodyP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nvGrpSpPr>
          <p:cNvPr id="26634" name="Group 75"/>
          <p:cNvGrpSpPr>
            <a:grpSpLocks/>
          </p:cNvGrpSpPr>
          <p:nvPr/>
        </p:nvGrpSpPr>
        <p:grpSpPr bwMode="auto">
          <a:xfrm>
            <a:off x="9351963" y="5278438"/>
            <a:ext cx="739775" cy="184150"/>
            <a:chOff x="6657" y="3492"/>
            <a:chExt cx="527" cy="121"/>
          </a:xfrm>
        </p:grpSpPr>
        <p:sp>
          <p:nvSpPr>
            <p:cNvPr id="28696" name="Rectangle 24"/>
            <p:cNvSpPr>
              <a:spLocks noChangeArrowheads="1"/>
            </p:cNvSpPr>
            <p:nvPr/>
          </p:nvSpPr>
          <p:spPr bwMode="auto">
            <a:xfrm flipV="1">
              <a:off x="6789" y="3492"/>
              <a:ext cx="131" cy="121"/>
            </a:xfrm>
            <a:prstGeom prst="rect">
              <a:avLst/>
            </a:prstGeom>
            <a:solidFill>
              <a:srgbClr val="FFCC66"/>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697" name="Rectangle 25"/>
            <p:cNvSpPr>
              <a:spLocks noChangeArrowheads="1"/>
            </p:cNvSpPr>
            <p:nvPr/>
          </p:nvSpPr>
          <p:spPr bwMode="auto">
            <a:xfrm flipV="1">
              <a:off x="6920" y="3492"/>
              <a:ext cx="130" cy="121"/>
            </a:xfrm>
            <a:prstGeom prst="rect">
              <a:avLst/>
            </a:prstGeom>
            <a:solidFill>
              <a:srgbClr val="FF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698" name="Rectangle 26"/>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699" name="Rectangle 27"/>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6635" name="Group 72"/>
          <p:cNvGrpSpPr>
            <a:grpSpLocks/>
          </p:cNvGrpSpPr>
          <p:nvPr/>
        </p:nvGrpSpPr>
        <p:grpSpPr bwMode="auto">
          <a:xfrm>
            <a:off x="9351963" y="6203950"/>
            <a:ext cx="739775" cy="182563"/>
            <a:chOff x="6657" y="4103"/>
            <a:chExt cx="527" cy="121"/>
          </a:xfrm>
        </p:grpSpPr>
        <p:sp>
          <p:nvSpPr>
            <p:cNvPr id="28700" name="Rectangle 28"/>
            <p:cNvSpPr>
              <a:spLocks noChangeArrowheads="1"/>
            </p:cNvSpPr>
            <p:nvPr/>
          </p:nvSpPr>
          <p:spPr bwMode="auto">
            <a:xfrm flipV="1">
              <a:off x="6789" y="4103"/>
              <a:ext cx="131" cy="121"/>
            </a:xfrm>
            <a:prstGeom prst="rect">
              <a:avLst/>
            </a:prstGeom>
            <a:solidFill>
              <a:srgbClr val="99CCFF"/>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01" name="Rectangle 29"/>
            <p:cNvSpPr>
              <a:spLocks noChangeArrowheads="1"/>
            </p:cNvSpPr>
            <p:nvPr/>
          </p:nvSpPr>
          <p:spPr bwMode="auto">
            <a:xfrm flipV="1">
              <a:off x="6920" y="4103"/>
              <a:ext cx="130" cy="121"/>
            </a:xfrm>
            <a:prstGeom prst="rect">
              <a:avLst/>
            </a:prstGeom>
            <a:solidFill>
              <a:srgbClr val="99CC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02" name="Rectangle 30"/>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03" name="Rectangle 31"/>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6636" name="Group 71"/>
          <p:cNvGrpSpPr>
            <a:grpSpLocks/>
          </p:cNvGrpSpPr>
          <p:nvPr/>
        </p:nvGrpSpPr>
        <p:grpSpPr bwMode="auto">
          <a:xfrm>
            <a:off x="9351963" y="6450013"/>
            <a:ext cx="739775" cy="182562"/>
            <a:chOff x="6657" y="4266"/>
            <a:chExt cx="527" cy="121"/>
          </a:xfrm>
        </p:grpSpPr>
        <p:sp>
          <p:nvSpPr>
            <p:cNvPr id="28704" name="Rectangle 32"/>
            <p:cNvSpPr>
              <a:spLocks noChangeArrowheads="1"/>
            </p:cNvSpPr>
            <p:nvPr/>
          </p:nvSpPr>
          <p:spPr bwMode="auto">
            <a:xfrm flipV="1">
              <a:off x="6789" y="4266"/>
              <a:ext cx="131" cy="121"/>
            </a:xfrm>
            <a:prstGeom prst="rect">
              <a:avLst/>
            </a:prstGeom>
            <a:solidFill>
              <a:srgbClr val="99CC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05" name="Rectangle 33"/>
            <p:cNvSpPr>
              <a:spLocks noChangeArrowheads="1"/>
            </p:cNvSpPr>
            <p:nvPr/>
          </p:nvSpPr>
          <p:spPr bwMode="auto">
            <a:xfrm flipV="1">
              <a:off x="6920" y="4266"/>
              <a:ext cx="130" cy="121"/>
            </a:xfrm>
            <a:prstGeom prst="rect">
              <a:avLst/>
            </a:prstGeom>
            <a:solidFill>
              <a:srgbClr val="0099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06" name="Rectangle 34"/>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07" name="Rectangle 35"/>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6637" name="Group 74"/>
          <p:cNvGrpSpPr>
            <a:grpSpLocks/>
          </p:cNvGrpSpPr>
          <p:nvPr/>
        </p:nvGrpSpPr>
        <p:grpSpPr bwMode="auto">
          <a:xfrm>
            <a:off x="9351963" y="5527675"/>
            <a:ext cx="739775" cy="182563"/>
            <a:chOff x="6657" y="3656"/>
            <a:chExt cx="527" cy="121"/>
          </a:xfrm>
        </p:grpSpPr>
        <p:sp>
          <p:nvSpPr>
            <p:cNvPr id="28708" name="Rectangle 3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09" name="Rectangle 37"/>
            <p:cNvSpPr>
              <a:spLocks noChangeArrowheads="1"/>
            </p:cNvSpPr>
            <p:nvPr/>
          </p:nvSpPr>
          <p:spPr bwMode="auto">
            <a:xfrm flipV="1">
              <a:off x="6789" y="3656"/>
              <a:ext cx="131" cy="121"/>
            </a:xfrm>
            <a:prstGeom prst="rect">
              <a:avLst/>
            </a:prstGeom>
            <a:solidFill>
              <a:srgbClr val="FF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10" name="Rectangle 38"/>
            <p:cNvSpPr>
              <a:spLocks noChangeArrowheads="1"/>
            </p:cNvSpPr>
            <p:nvPr/>
          </p:nvSpPr>
          <p:spPr bwMode="auto">
            <a:xfrm flipV="1">
              <a:off x="6920" y="3656"/>
              <a:ext cx="130" cy="121"/>
            </a:xfrm>
            <a:prstGeom prst="rect">
              <a:avLst/>
            </a:prstGeom>
            <a:solidFill>
              <a:srgbClr val="9900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11" name="Rectangle 39"/>
            <p:cNvSpPr>
              <a:spLocks noChangeArrowheads="1"/>
            </p:cNvSpPr>
            <p:nvPr/>
          </p:nvSpPr>
          <p:spPr bwMode="auto">
            <a:xfrm flipV="1">
              <a:off x="7052" y="3656"/>
              <a:ext cx="132" cy="121"/>
            </a:xfrm>
            <a:prstGeom prst="rect">
              <a:avLst/>
            </a:prstGeom>
            <a:solidFill>
              <a:schemeClr val="tx1"/>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6638" name="Group 73"/>
          <p:cNvGrpSpPr>
            <a:grpSpLocks/>
          </p:cNvGrpSpPr>
          <p:nvPr/>
        </p:nvGrpSpPr>
        <p:grpSpPr bwMode="auto">
          <a:xfrm>
            <a:off x="9351963" y="5957888"/>
            <a:ext cx="739775" cy="182562"/>
            <a:chOff x="6657" y="3941"/>
            <a:chExt cx="527" cy="121"/>
          </a:xfrm>
        </p:grpSpPr>
        <p:sp>
          <p:nvSpPr>
            <p:cNvPr id="28712" name="Rectangle 40"/>
            <p:cNvSpPr>
              <a:spLocks noChangeArrowheads="1"/>
            </p:cNvSpPr>
            <p:nvPr/>
          </p:nvSpPr>
          <p:spPr bwMode="auto">
            <a:xfrm flipV="1">
              <a:off x="6789" y="3941"/>
              <a:ext cx="131" cy="121"/>
            </a:xfrm>
            <a:prstGeom prst="rect">
              <a:avLst/>
            </a:prstGeom>
            <a:solidFill>
              <a:srgbClr val="CCFF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13" name="Rectangle 41"/>
            <p:cNvSpPr>
              <a:spLocks noChangeArrowheads="1"/>
            </p:cNvSpPr>
            <p:nvPr/>
          </p:nvSpPr>
          <p:spPr bwMode="auto">
            <a:xfrm flipV="1">
              <a:off x="6920" y="3941"/>
              <a:ext cx="130" cy="121"/>
            </a:xfrm>
            <a:prstGeom prst="rect">
              <a:avLst/>
            </a:prstGeom>
            <a:solidFill>
              <a:srgbClr val="66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14" name="Rectangle 42"/>
            <p:cNvSpPr>
              <a:spLocks noChangeArrowheads="1"/>
            </p:cNvSpPr>
            <p:nvPr/>
          </p:nvSpPr>
          <p:spPr bwMode="auto">
            <a:xfrm flipV="1">
              <a:off x="7052" y="3941"/>
              <a:ext cx="132" cy="121"/>
            </a:xfrm>
            <a:prstGeom prst="rect">
              <a:avLst/>
            </a:prstGeom>
            <a:solidFill>
              <a:schemeClr val="tx1"/>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15" name="Rectangle 43"/>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6639" name="Group 70"/>
          <p:cNvGrpSpPr>
            <a:grpSpLocks/>
          </p:cNvGrpSpPr>
          <p:nvPr/>
        </p:nvGrpSpPr>
        <p:grpSpPr bwMode="auto">
          <a:xfrm>
            <a:off x="9351963" y="6697663"/>
            <a:ext cx="739775" cy="182562"/>
            <a:chOff x="6657" y="4430"/>
            <a:chExt cx="527" cy="121"/>
          </a:xfrm>
        </p:grpSpPr>
        <p:sp>
          <p:nvSpPr>
            <p:cNvPr id="28716" name="Rectangle 44"/>
            <p:cNvSpPr>
              <a:spLocks noChangeArrowheads="1"/>
            </p:cNvSpPr>
            <p:nvPr/>
          </p:nvSpPr>
          <p:spPr bwMode="auto">
            <a:xfrm flipV="1">
              <a:off x="6789" y="4430"/>
              <a:ext cx="131" cy="121"/>
            </a:xfrm>
            <a:prstGeom prst="rect">
              <a:avLst/>
            </a:prstGeom>
            <a:solidFill>
              <a:schemeClr val="hlink"/>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17" name="Rectangle 45"/>
            <p:cNvSpPr>
              <a:spLocks noChangeArrowheads="1"/>
            </p:cNvSpPr>
            <p:nvPr/>
          </p:nvSpPr>
          <p:spPr bwMode="auto">
            <a:xfrm flipV="1">
              <a:off x="6920" y="4430"/>
              <a:ext cx="130" cy="121"/>
            </a:xfrm>
            <a:prstGeom prst="rect">
              <a:avLst/>
            </a:prstGeom>
            <a:solidFill>
              <a:srgbClr val="0066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18" name="Rectangle 46"/>
            <p:cNvSpPr>
              <a:spLocks noChangeArrowheads="1"/>
            </p:cNvSpPr>
            <p:nvPr/>
          </p:nvSpPr>
          <p:spPr bwMode="auto">
            <a:xfrm flipV="1">
              <a:off x="7052" y="4430"/>
              <a:ext cx="132" cy="121"/>
            </a:xfrm>
            <a:prstGeom prst="rect">
              <a:avLst/>
            </a:prstGeom>
            <a:solidFill>
              <a:schemeClr val="tx1"/>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19" name="Rectangle 47"/>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6640" name="Group 76"/>
          <p:cNvGrpSpPr>
            <a:grpSpLocks/>
          </p:cNvGrpSpPr>
          <p:nvPr/>
        </p:nvGrpSpPr>
        <p:grpSpPr bwMode="auto">
          <a:xfrm>
            <a:off x="9351963" y="5030788"/>
            <a:ext cx="739775" cy="185737"/>
            <a:chOff x="6657" y="3329"/>
            <a:chExt cx="527" cy="122"/>
          </a:xfrm>
        </p:grpSpPr>
        <p:sp>
          <p:nvSpPr>
            <p:cNvPr id="28720" name="Rectangle 48"/>
            <p:cNvSpPr>
              <a:spLocks noChangeArrowheads="1"/>
            </p:cNvSpPr>
            <p:nvPr/>
          </p:nvSpPr>
          <p:spPr bwMode="auto">
            <a:xfrm flipV="1">
              <a:off x="6789" y="3329"/>
              <a:ext cx="131" cy="122"/>
            </a:xfrm>
            <a:prstGeom prst="rect">
              <a:avLst/>
            </a:prstGeom>
            <a:solidFill>
              <a:srgbClr val="FF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21" name="Rectangle 49"/>
            <p:cNvSpPr>
              <a:spLocks noChangeArrowheads="1"/>
            </p:cNvSpPr>
            <p:nvPr/>
          </p:nvSpPr>
          <p:spPr bwMode="auto">
            <a:xfrm flipV="1">
              <a:off x="6920" y="3329"/>
              <a:ext cx="130" cy="122"/>
            </a:xfrm>
            <a:prstGeom prst="rect">
              <a:avLst/>
            </a:prstGeom>
            <a:solidFill>
              <a:srgbClr val="99660A"/>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22" name="Rectangle 50"/>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23" name="Rectangle 51"/>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6641" name="Group 78"/>
          <p:cNvGrpSpPr>
            <a:grpSpLocks/>
          </p:cNvGrpSpPr>
          <p:nvPr/>
        </p:nvGrpSpPr>
        <p:grpSpPr bwMode="auto">
          <a:xfrm>
            <a:off x="9351963" y="4600575"/>
            <a:ext cx="739775" cy="182563"/>
            <a:chOff x="6657" y="3043"/>
            <a:chExt cx="527" cy="121"/>
          </a:xfrm>
        </p:grpSpPr>
        <p:sp>
          <p:nvSpPr>
            <p:cNvPr id="28724" name="Rectangle 52"/>
            <p:cNvSpPr>
              <a:spLocks noChangeArrowheads="1"/>
            </p:cNvSpPr>
            <p:nvPr/>
          </p:nvSpPr>
          <p:spPr bwMode="auto">
            <a:xfrm flipV="1">
              <a:off x="6920" y="3043"/>
              <a:ext cx="130" cy="121"/>
            </a:xfrm>
            <a:prstGeom prst="rect">
              <a:avLst/>
            </a:prstGeom>
            <a:solidFill>
              <a:srgbClr val="FF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2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2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27" name="Rectangle 55"/>
            <p:cNvSpPr>
              <a:spLocks noChangeArrowheads="1"/>
            </p:cNvSpPr>
            <p:nvPr/>
          </p:nvSpPr>
          <p:spPr bwMode="auto">
            <a:xfrm flipV="1">
              <a:off x="6789" y="3043"/>
              <a:ext cx="131" cy="121"/>
            </a:xfrm>
            <a:prstGeom prst="rect">
              <a:avLst/>
            </a:prstGeom>
            <a:solidFill>
              <a:srgbClr val="6699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6642" name="Group 77"/>
          <p:cNvGrpSpPr>
            <a:grpSpLocks/>
          </p:cNvGrpSpPr>
          <p:nvPr/>
        </p:nvGrpSpPr>
        <p:grpSpPr bwMode="auto">
          <a:xfrm>
            <a:off x="9351963" y="4354513"/>
            <a:ext cx="739775" cy="184150"/>
            <a:chOff x="6657" y="2881"/>
            <a:chExt cx="527" cy="121"/>
          </a:xfrm>
        </p:grpSpPr>
        <p:sp>
          <p:nvSpPr>
            <p:cNvPr id="28728" name="Rectangle 56"/>
            <p:cNvSpPr>
              <a:spLocks noChangeArrowheads="1"/>
            </p:cNvSpPr>
            <p:nvPr/>
          </p:nvSpPr>
          <p:spPr bwMode="auto">
            <a:xfrm flipV="1">
              <a:off x="6920" y="2881"/>
              <a:ext cx="130" cy="121"/>
            </a:xfrm>
            <a:prstGeom prst="rect">
              <a:avLst/>
            </a:prstGeom>
            <a:solidFill>
              <a:srgbClr val="B2B2B2"/>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29" name="Rectangle 57"/>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30" name="Rectangle 58"/>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28731" name="Rectangle 59"/>
            <p:cNvSpPr>
              <a:spLocks noChangeArrowheads="1"/>
            </p:cNvSpPr>
            <p:nvPr/>
          </p:nvSpPr>
          <p:spPr bwMode="auto">
            <a:xfrm flipV="1">
              <a:off x="6789" y="2881"/>
              <a:ext cx="131" cy="121"/>
            </a:xfrm>
            <a:prstGeom prst="rect">
              <a:avLst/>
            </a:prstGeom>
            <a:solidFill>
              <a:schemeClr val="tx1"/>
            </a:solidFill>
            <a:ln w="9525">
              <a:noFill/>
              <a:miter lim="800000"/>
              <a:headEnd/>
              <a:tailEnd/>
            </a:ln>
            <a:effectLst/>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sp>
        <p:nvSpPr>
          <p:cNvPr id="28734" name="Rectangle 62"/>
          <p:cNvSpPr>
            <a:spLocks noChangeArrowheads="1"/>
          </p:cNvSpPr>
          <p:nvPr/>
        </p:nvSpPr>
        <p:spPr bwMode="auto">
          <a:xfrm>
            <a:off x="9199563" y="2263775"/>
            <a:ext cx="1050925" cy="2654300"/>
          </a:xfrm>
          <a:prstGeom prst="rect">
            <a:avLst/>
          </a:prstGeom>
          <a:noFill/>
          <a:ln w="9525">
            <a:noFill/>
            <a:miter lim="800000"/>
            <a:headEnd/>
            <a:tailEnd/>
          </a:ln>
          <a:effectLst/>
        </p:spPr>
        <p:txBody>
          <a:bodyPr lIns="80027" tIns="40016" rIns="80027" bIns="40016"/>
          <a:lstStyle/>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建议同一页面内不超过四种颜色，以下是９组配色方案，同一页面内只选择一组使用。</a:t>
            </a:r>
            <a:endParaRPr lang="en-US" altLang="zh-CN" sz="1100">
              <a:solidFill>
                <a:srgbClr val="FFFFFF"/>
              </a:solidFill>
              <a:latin typeface="华文细黑" pitchFamily="2" charset="-122"/>
              <a:ea typeface="华文细黑" pitchFamily="2" charset="-122"/>
            </a:endParaRPr>
          </a:p>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（仅供参考）</a:t>
            </a:r>
          </a:p>
          <a:p>
            <a:pPr defTabSz="800100">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8737" name="Rectangle 65"/>
          <p:cNvSpPr>
            <a:spLocks noChangeArrowheads="1"/>
          </p:cNvSpPr>
          <p:nvPr/>
        </p:nvSpPr>
        <p:spPr bwMode="auto">
          <a:xfrm>
            <a:off x="9199563" y="-61913"/>
            <a:ext cx="1050925" cy="838201"/>
          </a:xfrm>
          <a:prstGeom prst="rect">
            <a:avLst/>
          </a:prstGeom>
          <a:noFill/>
          <a:ln w="9525">
            <a:noFill/>
            <a:miter lim="800000"/>
            <a:headEnd/>
            <a:tailEnd/>
          </a:ln>
          <a:effectLst/>
        </p:spPr>
        <p:txBody>
          <a:bodyPr lIns="80027" tIns="40016" rIns="80027" bIns="40016"/>
          <a:lstStyle/>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a:solidFill>
                  <a:srgbClr val="FFFFFF"/>
                </a:solidFill>
                <a:latin typeface="华文细黑" pitchFamily="2" charset="-122"/>
                <a:ea typeface="华文细黑" pitchFamily="2" charset="-122"/>
              </a:rPr>
              <a:t>.</a:t>
            </a:r>
          </a:p>
          <a:p>
            <a:pPr defTabSz="800100">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6645" name="Rectangle 68"/>
          <p:cNvSpPr>
            <a:spLocks noGrp="1" noChangeArrowheads="1"/>
          </p:cNvSpPr>
          <p:nvPr>
            <p:ph type="body" idx="1"/>
          </p:nvPr>
        </p:nvSpPr>
        <p:spPr bwMode="auto">
          <a:xfrm>
            <a:off x="652463" y="1643063"/>
            <a:ext cx="7929562" cy="4192587"/>
          </a:xfrm>
          <a:prstGeom prst="rect">
            <a:avLst/>
          </a:prstGeom>
          <a:noFill/>
          <a:ln w="9525">
            <a:noFill/>
            <a:miter lim="800000"/>
            <a:headEnd/>
            <a:tailEnd/>
          </a:ln>
        </p:spPr>
        <p:txBody>
          <a:bodyPr vert="horz" wrap="square" lIns="80058" tIns="40028" rIns="80058" bIns="4002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91726" r:id="rId1"/>
    <p:sldLayoutId id="2147491727" r:id="rId2"/>
    <p:sldLayoutId id="2147491728" r:id="rId3"/>
    <p:sldLayoutId id="2147491729" r:id="rId4"/>
    <p:sldLayoutId id="2147491730" r:id="rId5"/>
    <p:sldLayoutId id="2147491731" r:id="rId6"/>
    <p:sldLayoutId id="2147491732" r:id="rId7"/>
    <p:sldLayoutId id="2147491733" r:id="rId8"/>
    <p:sldLayoutId id="2147491734" r:id="rId9"/>
    <p:sldLayoutId id="2147491735" r:id="rId10"/>
    <p:sldLayoutId id="2147491736" r:id="rId11"/>
  </p:sldLayoutIdLst>
  <p:transition advClick="0"/>
  <p:hf sldNum="0" hdr="0" ftr="0"/>
  <p:txStyles>
    <p:titleStyle>
      <a:lvl1pPr algn="l" defTabSz="800100" rtl="0" eaLnBrk="0" fontAlgn="base" hangingPunct="0">
        <a:spcBef>
          <a:spcPct val="0"/>
        </a:spcBef>
        <a:spcAft>
          <a:spcPct val="0"/>
        </a:spcAft>
        <a:defRPr sz="2700">
          <a:solidFill>
            <a:srgbClr val="990000"/>
          </a:solidFill>
          <a:latin typeface="+mj-lt"/>
          <a:ea typeface="+mj-ea"/>
          <a:cs typeface="+mj-cs"/>
        </a:defRPr>
      </a:lvl1pPr>
      <a:lvl2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2pPr>
      <a:lvl3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3pPr>
      <a:lvl4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4pPr>
      <a:lvl5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5pPr>
      <a:lvl6pPr marL="457109" algn="l" defTabSz="801528" rtl="0" fontAlgn="base">
        <a:spcBef>
          <a:spcPct val="0"/>
        </a:spcBef>
        <a:spcAft>
          <a:spcPct val="0"/>
        </a:spcAft>
        <a:defRPr sz="2700">
          <a:solidFill>
            <a:srgbClr val="990000"/>
          </a:solidFill>
          <a:latin typeface="FrutigerNext LT Medium" pitchFamily="34" charset="0"/>
          <a:ea typeface="黑体" pitchFamily="2" charset="-122"/>
        </a:defRPr>
      </a:lvl6pPr>
      <a:lvl7pPr marL="914217" algn="l" defTabSz="801528" rtl="0" fontAlgn="base">
        <a:spcBef>
          <a:spcPct val="0"/>
        </a:spcBef>
        <a:spcAft>
          <a:spcPct val="0"/>
        </a:spcAft>
        <a:defRPr sz="2700">
          <a:solidFill>
            <a:srgbClr val="990000"/>
          </a:solidFill>
          <a:latin typeface="FrutigerNext LT Medium" pitchFamily="34" charset="0"/>
          <a:ea typeface="黑体" pitchFamily="2" charset="-122"/>
        </a:defRPr>
      </a:lvl7pPr>
      <a:lvl8pPr marL="1371326" algn="l" defTabSz="801528" rtl="0" fontAlgn="base">
        <a:spcBef>
          <a:spcPct val="0"/>
        </a:spcBef>
        <a:spcAft>
          <a:spcPct val="0"/>
        </a:spcAft>
        <a:defRPr sz="2700">
          <a:solidFill>
            <a:srgbClr val="990000"/>
          </a:solidFill>
          <a:latin typeface="FrutigerNext LT Medium" pitchFamily="34" charset="0"/>
          <a:ea typeface="黑体" pitchFamily="2" charset="-122"/>
        </a:defRPr>
      </a:lvl8pPr>
      <a:lvl9pPr marL="1828434" algn="l" defTabSz="801528" rtl="0" fontAlgn="base">
        <a:spcBef>
          <a:spcPct val="0"/>
        </a:spcBef>
        <a:spcAft>
          <a:spcPct val="0"/>
        </a:spcAft>
        <a:defRPr sz="2700">
          <a:solidFill>
            <a:srgbClr val="990000"/>
          </a:solidFill>
          <a:latin typeface="FrutigerNext LT Medium" pitchFamily="34" charset="0"/>
          <a:ea typeface="黑体" pitchFamily="2" charset="-122"/>
        </a:defRPr>
      </a:lvl9pPr>
    </p:titleStyle>
    <p:bodyStyle>
      <a:lvl1pPr marL="298450" indent="-298450" algn="l" defTabSz="800100"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mn-lt"/>
          <a:ea typeface="+mn-ea"/>
          <a:cs typeface="+mn-cs"/>
        </a:defRPr>
      </a:lvl1pPr>
      <a:lvl2pPr marL="650875" indent="-249238" algn="l" defTabSz="800100"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mn-lt"/>
          <a:ea typeface="+mn-ea"/>
        </a:defRPr>
      </a:lvl2pPr>
      <a:lvl3pPr marL="1001713" indent="-200025" algn="l" defTabSz="800100"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0100" rtl="0" eaLnBrk="0" fontAlgn="base" hangingPunct="0">
        <a:lnSpc>
          <a:spcPct val="140000"/>
        </a:lnSpc>
        <a:spcBef>
          <a:spcPct val="0"/>
        </a:spcBef>
        <a:spcAft>
          <a:spcPct val="0"/>
        </a:spcAft>
        <a:buChar char="–"/>
        <a:defRPr sz="1400">
          <a:solidFill>
            <a:schemeClr val="tx1"/>
          </a:solidFill>
          <a:latin typeface="+mj-lt"/>
          <a:ea typeface="+mn-ea"/>
        </a:defRPr>
      </a:lvl4pPr>
      <a:lvl5pPr marL="1801813" indent="-198438" algn="l" defTabSz="800100"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148"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256"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4365"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1474"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7" descr="7"/>
          <p:cNvPicPr>
            <a:picLocks noChangeAspect="1" noChangeArrowheads="1"/>
          </p:cNvPicPr>
          <p:nvPr/>
        </p:nvPicPr>
        <p:blipFill>
          <a:blip r:embed="rId7" cstate="print"/>
          <a:srcRect/>
          <a:stretch>
            <a:fillRect/>
          </a:stretch>
        </p:blipFill>
        <p:spPr bwMode="auto">
          <a:xfrm>
            <a:off x="0" y="6221413"/>
            <a:ext cx="9142413" cy="636587"/>
          </a:xfrm>
          <a:prstGeom prst="rect">
            <a:avLst/>
          </a:prstGeom>
          <a:noFill/>
          <a:ln w="9525">
            <a:noFill/>
            <a:miter lim="800000"/>
            <a:headEnd/>
            <a:tailEnd/>
          </a:ln>
        </p:spPr>
      </p:pic>
      <p:sp>
        <p:nvSpPr>
          <p:cNvPr id="28680" name="Text Box 8"/>
          <p:cNvSpPr txBox="1">
            <a:spLocks noChangeArrowheads="1"/>
          </p:cNvSpPr>
          <p:nvPr/>
        </p:nvSpPr>
        <p:spPr bwMode="auto">
          <a:xfrm>
            <a:off x="652463" y="6438900"/>
            <a:ext cx="2613025" cy="265113"/>
          </a:xfrm>
          <a:prstGeom prst="rect">
            <a:avLst/>
          </a:prstGeom>
          <a:noFill/>
          <a:ln>
            <a:noFill/>
          </a:ln>
          <a:extLst/>
        </p:spPr>
        <p:txBody>
          <a:bodyPr wrap="none" lIns="80027" tIns="40016" rIns="80027" bIns="40016">
            <a:spAutoFit/>
          </a:bodyPr>
          <a:lstStyle/>
          <a:p>
            <a:pPr defTabSz="801688"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pic>
        <p:nvPicPr>
          <p:cNvPr id="27652" name="Picture 9" descr="8"/>
          <p:cNvPicPr>
            <a:picLocks noChangeAspect="1" noChangeArrowheads="1"/>
          </p:cNvPicPr>
          <p:nvPr/>
        </p:nvPicPr>
        <p:blipFill>
          <a:blip r:embed="rId8" cstate="print"/>
          <a:srcRect/>
          <a:stretch>
            <a:fillRect/>
          </a:stretch>
        </p:blipFill>
        <p:spPr bwMode="auto">
          <a:xfrm>
            <a:off x="7508875" y="6399213"/>
            <a:ext cx="1311275"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13" y="6489700"/>
            <a:ext cx="2097087" cy="455613"/>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F690476B-C620-4B5C-A8CF-8159CB937B5C}" type="slidenum">
              <a:rPr lang="de-DE" altLang="zh-CN"/>
              <a:pPr>
                <a:defRPr/>
              </a:pPr>
              <a:t>‹#›</a:t>
            </a:fld>
            <a:endParaRPr lang="en-GB" altLang="zh-CN"/>
          </a:p>
        </p:txBody>
      </p:sp>
      <p:sp>
        <p:nvSpPr>
          <p:cNvPr id="27654" name="Rectangle 13"/>
          <p:cNvSpPr>
            <a:spLocks noGrp="1" noChangeArrowheads="1"/>
          </p:cNvSpPr>
          <p:nvPr>
            <p:ph type="title"/>
          </p:nvPr>
        </p:nvSpPr>
        <p:spPr bwMode="auto">
          <a:xfrm>
            <a:off x="652463" y="430213"/>
            <a:ext cx="7745412" cy="871537"/>
          </a:xfrm>
          <a:prstGeom prst="rect">
            <a:avLst/>
          </a:prstGeom>
          <a:noFill/>
          <a:ln w="9525">
            <a:noFill/>
            <a:miter lim="800000"/>
            <a:headEnd/>
            <a:tailEnd/>
          </a:ln>
        </p:spPr>
        <p:txBody>
          <a:bodyPr vert="horz" wrap="square" lIns="80042" tIns="40021" rIns="80042" bIns="40021"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31" name="Rectangle 21"/>
          <p:cNvSpPr>
            <a:spLocks noChangeArrowheads="1"/>
          </p:cNvSpPr>
          <p:nvPr/>
        </p:nvSpPr>
        <p:spPr bwMode="auto">
          <a:xfrm>
            <a:off x="3894138" y="6438900"/>
            <a:ext cx="1641475" cy="265113"/>
          </a:xfrm>
          <a:prstGeom prst="rect">
            <a:avLst/>
          </a:prstGeom>
          <a:noFill/>
          <a:ln w="9525" algn="ctr">
            <a:noFill/>
            <a:miter lim="800000"/>
            <a:headEnd/>
            <a:tailEnd/>
          </a:ln>
        </p:spPr>
        <p:txBody>
          <a:bodyPr wrap="none" lIns="79995" tIns="39996" rIns="79995" bIns="39996">
            <a:spAutoFit/>
          </a:bodyPr>
          <a:lstStyle/>
          <a:p>
            <a:pPr defTabSz="801528" eaLnBrk="0" hangingPunct="0">
              <a:defRPr/>
            </a:pPr>
            <a:r>
              <a:rPr lang="en-US" altLang="zh-CN" sz="1200">
                <a:solidFill>
                  <a:srgbClr val="000000"/>
                </a:solidFill>
                <a:latin typeface="FrutigerNext LT Bold" pitchFamily="1" charset="0"/>
                <a:ea typeface="MS PGothic" pitchFamily="34" charset="-128"/>
              </a:rPr>
              <a:t>Huawei Confidential </a:t>
            </a:r>
          </a:p>
        </p:txBody>
      </p:sp>
      <p:sp>
        <p:nvSpPr>
          <p:cNvPr id="1032" name="Rectangle 22"/>
          <p:cNvSpPr>
            <a:spLocks noChangeArrowheads="1"/>
          </p:cNvSpPr>
          <p:nvPr/>
        </p:nvSpPr>
        <p:spPr bwMode="auto">
          <a:xfrm>
            <a:off x="-1844675" y="528638"/>
            <a:ext cx="1844675" cy="4887912"/>
          </a:xfrm>
          <a:prstGeom prst="rect">
            <a:avLst/>
          </a:prstGeom>
          <a:noFill/>
          <a:ln w="9525">
            <a:noFill/>
            <a:miter lim="800000"/>
            <a:headEnd/>
            <a:tailEnd/>
          </a:ln>
        </p:spPr>
        <p:txBody>
          <a:bodyPr lIns="80027" tIns="40016" rIns="80027" bIns="40016"/>
          <a:lstStyle/>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:32-35pt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0100">
              <a:lnSpc>
                <a:spcPct val="125000"/>
              </a:lnSpc>
              <a:buClr>
                <a:srgbClr val="808080"/>
              </a:buClr>
              <a:buSzPct val="60000"/>
              <a:buFont typeface="Wingdings" pitchFamily="2" charset="2"/>
              <a:buNone/>
              <a:defRPr/>
            </a:pPr>
            <a:r>
              <a:rPr lang="en-US" altLang="zh-CN" sz="1100">
                <a:solidFill>
                  <a:srgbClr val="FFFFFF"/>
                </a:solidFill>
                <a:ea typeface="华文细黑" pitchFamily="2" charset="-122"/>
              </a:rPr>
              <a:t>FrutigerNext LT Medium</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0100">
              <a:lnSpc>
                <a:spcPct val="7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:30-32pt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英文正文</a:t>
            </a:r>
            <a:r>
              <a:rPr lang="en-US" altLang="zh-CN" sz="1100">
                <a:solidFill>
                  <a:srgbClr val="FFFFFF"/>
                </a:solidFill>
                <a:latin typeface="Arial" charset="0"/>
                <a:ea typeface="华文细黑" pitchFamily="2" charset="-122"/>
              </a:rPr>
              <a:t>:20-22pt</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子目录 </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 :18pt  </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0100">
              <a:lnSpc>
                <a:spcPct val="125000"/>
              </a:lnSpc>
              <a:buClr>
                <a:srgbClr val="808080"/>
              </a:buClr>
              <a:buSzPct val="60000"/>
              <a:buFont typeface="Wingdings" pitchFamily="2" charset="2"/>
              <a:buNone/>
              <a:defRPr/>
            </a:pPr>
            <a:r>
              <a:rPr lang="en-US" altLang="zh-CN" sz="1100">
                <a:solidFill>
                  <a:srgbClr val="FFFFFF"/>
                </a:solidFill>
                <a:ea typeface="华文细黑" pitchFamily="2" charset="-122"/>
              </a:rPr>
              <a:t>FrutigerNext LT Regular</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0100">
              <a:lnSpc>
                <a:spcPct val="7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中文正文</a:t>
            </a:r>
            <a:r>
              <a:rPr lang="en-US" altLang="zh-CN" sz="1100">
                <a:solidFill>
                  <a:srgbClr val="FFFFFF"/>
                </a:solidFill>
                <a:latin typeface="Arial" charset="0"/>
                <a:ea typeface="华文细黑" pitchFamily="2" charset="-122"/>
              </a:rPr>
              <a:t>:18-20pt</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子目录</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):18pt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 </a:t>
            </a: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000000"/>
              </a:solidFill>
              <a:latin typeface="Arial" charset="0"/>
              <a:ea typeface="华文细黑" pitchFamily="2" charset="-122"/>
            </a:endParaRPr>
          </a:p>
        </p:txBody>
      </p:sp>
      <p:sp>
        <p:nvSpPr>
          <p:cNvPr id="1033" name="Rectangle 60"/>
          <p:cNvSpPr>
            <a:spLocks noChangeArrowheads="1"/>
          </p:cNvSpPr>
          <p:nvPr/>
        </p:nvSpPr>
        <p:spPr bwMode="auto">
          <a:xfrm>
            <a:off x="9269413" y="5353050"/>
            <a:ext cx="920750" cy="508000"/>
          </a:xfrm>
          <a:prstGeom prst="rect">
            <a:avLst/>
          </a:prstGeom>
          <a:solidFill>
            <a:schemeClr val="bg1"/>
          </a:solidFill>
          <a:ln w="9525" algn="ctr">
            <a:noFill/>
            <a:miter lim="800000"/>
            <a:headEnd/>
            <a:tailEnd/>
          </a:ln>
        </p:spPr>
        <p:txBody>
          <a:bodyPr lIns="91407" tIns="45703" rIns="91407" bIns="45703" anchor="ctr">
            <a:spAutoFit/>
          </a:bodyP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nvGrpSpPr>
          <p:cNvPr id="27658" name="Group 75"/>
          <p:cNvGrpSpPr>
            <a:grpSpLocks/>
          </p:cNvGrpSpPr>
          <p:nvPr/>
        </p:nvGrpSpPr>
        <p:grpSpPr bwMode="auto">
          <a:xfrm>
            <a:off x="9351963" y="5278438"/>
            <a:ext cx="739775" cy="184150"/>
            <a:chOff x="6657" y="3492"/>
            <a:chExt cx="527" cy="121"/>
          </a:xfrm>
        </p:grpSpPr>
        <p:sp>
          <p:nvSpPr>
            <p:cNvPr id="1078" name="Rectangle 24"/>
            <p:cNvSpPr>
              <a:spLocks noChangeArrowheads="1"/>
            </p:cNvSpPr>
            <p:nvPr/>
          </p:nvSpPr>
          <p:spPr bwMode="auto">
            <a:xfrm flipV="1">
              <a:off x="6789" y="3492"/>
              <a:ext cx="131" cy="121"/>
            </a:xfrm>
            <a:prstGeom prst="rect">
              <a:avLst/>
            </a:prstGeom>
            <a:solidFill>
              <a:srgbClr val="FFCC66"/>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79" name="Rectangle 25"/>
            <p:cNvSpPr>
              <a:spLocks noChangeArrowheads="1"/>
            </p:cNvSpPr>
            <p:nvPr/>
          </p:nvSpPr>
          <p:spPr bwMode="auto">
            <a:xfrm flipV="1">
              <a:off x="6920" y="3492"/>
              <a:ext cx="130" cy="121"/>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80" name="Rectangle 26"/>
            <p:cNvSpPr>
              <a:spLocks noChangeArrowheads="1"/>
            </p:cNvSpPr>
            <p:nvPr/>
          </p:nvSpPr>
          <p:spPr bwMode="auto">
            <a:xfrm flipV="1">
              <a:off x="7052" y="3492"/>
              <a:ext cx="132" cy="121"/>
            </a:xfrm>
            <a:prstGeom prst="rect">
              <a:avLst/>
            </a:prstGeom>
            <a:solidFill>
              <a:srgbClr val="99660A"/>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81" name="Rectangle 27"/>
            <p:cNvSpPr>
              <a:spLocks noChangeArrowheads="1"/>
            </p:cNvSpPr>
            <p:nvPr/>
          </p:nvSpPr>
          <p:spPr bwMode="auto">
            <a:xfrm flipV="1">
              <a:off x="6657" y="3492"/>
              <a:ext cx="132" cy="121"/>
            </a:xfrm>
            <a:prstGeom prst="rect">
              <a:avLst/>
            </a:prstGeom>
            <a:solidFill>
              <a:srgbClr val="FFCC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7659" name="Group 72"/>
          <p:cNvGrpSpPr>
            <a:grpSpLocks/>
          </p:cNvGrpSpPr>
          <p:nvPr/>
        </p:nvGrpSpPr>
        <p:grpSpPr bwMode="auto">
          <a:xfrm>
            <a:off x="9351963" y="6203950"/>
            <a:ext cx="739775" cy="182563"/>
            <a:chOff x="6657" y="4103"/>
            <a:chExt cx="527" cy="121"/>
          </a:xfrm>
        </p:grpSpPr>
        <p:sp>
          <p:nvSpPr>
            <p:cNvPr id="1074" name="Rectangle 28"/>
            <p:cNvSpPr>
              <a:spLocks noChangeArrowheads="1"/>
            </p:cNvSpPr>
            <p:nvPr/>
          </p:nvSpPr>
          <p:spPr bwMode="auto">
            <a:xfrm flipV="1">
              <a:off x="6789" y="4103"/>
              <a:ext cx="131" cy="121"/>
            </a:xfrm>
            <a:prstGeom prst="rect">
              <a:avLst/>
            </a:prstGeom>
            <a:solidFill>
              <a:srgbClr val="99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75" name="Rectangle 29"/>
            <p:cNvSpPr>
              <a:spLocks noChangeArrowheads="1"/>
            </p:cNvSpPr>
            <p:nvPr/>
          </p:nvSpPr>
          <p:spPr bwMode="auto">
            <a:xfrm flipV="1">
              <a:off x="6920" y="4103"/>
              <a:ext cx="130" cy="121"/>
            </a:xfrm>
            <a:prstGeom prst="rect">
              <a:avLst/>
            </a:prstGeom>
            <a:solidFill>
              <a:srgbClr val="99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76" name="Rectangle 30"/>
            <p:cNvSpPr>
              <a:spLocks noChangeArrowheads="1"/>
            </p:cNvSpPr>
            <p:nvPr/>
          </p:nvSpPr>
          <p:spPr bwMode="auto">
            <a:xfrm flipV="1">
              <a:off x="7052" y="4103"/>
              <a:ext cx="132" cy="121"/>
            </a:xfrm>
            <a:prstGeom prst="rect">
              <a:avLst/>
            </a:prstGeom>
            <a:solidFill>
              <a:srgbClr val="0099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77" name="Rectangle 31"/>
            <p:cNvSpPr>
              <a:spLocks noChangeArrowheads="1"/>
            </p:cNvSpPr>
            <p:nvPr/>
          </p:nvSpPr>
          <p:spPr bwMode="auto">
            <a:xfrm flipV="1">
              <a:off x="6657" y="4103"/>
              <a:ext cx="132" cy="121"/>
            </a:xfrm>
            <a:prstGeom prst="rect">
              <a:avLst/>
            </a:prstGeom>
            <a:solidFill>
              <a:srgbClr val="CC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7660" name="Group 71"/>
          <p:cNvGrpSpPr>
            <a:grpSpLocks/>
          </p:cNvGrpSpPr>
          <p:nvPr/>
        </p:nvGrpSpPr>
        <p:grpSpPr bwMode="auto">
          <a:xfrm>
            <a:off x="9351963" y="6450013"/>
            <a:ext cx="739775" cy="182562"/>
            <a:chOff x="6657" y="4266"/>
            <a:chExt cx="527" cy="121"/>
          </a:xfrm>
        </p:grpSpPr>
        <p:sp>
          <p:nvSpPr>
            <p:cNvPr id="1070" name="Rectangle 32"/>
            <p:cNvSpPr>
              <a:spLocks noChangeArrowheads="1"/>
            </p:cNvSpPr>
            <p:nvPr/>
          </p:nvSpPr>
          <p:spPr bwMode="auto">
            <a:xfrm flipV="1">
              <a:off x="6789" y="4266"/>
              <a:ext cx="131" cy="121"/>
            </a:xfrm>
            <a:prstGeom prst="rect">
              <a:avLst/>
            </a:prstGeom>
            <a:solidFill>
              <a:srgbClr val="99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71" name="Rectangle 33"/>
            <p:cNvSpPr>
              <a:spLocks noChangeArrowheads="1"/>
            </p:cNvSpPr>
            <p:nvPr/>
          </p:nvSpPr>
          <p:spPr bwMode="auto">
            <a:xfrm flipV="1">
              <a:off x="6920" y="4266"/>
              <a:ext cx="130" cy="121"/>
            </a:xfrm>
            <a:prstGeom prst="rect">
              <a:avLst/>
            </a:prstGeom>
            <a:solidFill>
              <a:srgbClr val="0099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72" name="Rectangle 34"/>
            <p:cNvSpPr>
              <a:spLocks noChangeArrowheads="1"/>
            </p:cNvSpPr>
            <p:nvPr/>
          </p:nvSpPr>
          <p:spPr bwMode="auto">
            <a:xfrm flipV="1">
              <a:off x="7052" y="4266"/>
              <a:ext cx="132" cy="121"/>
            </a:xfrm>
            <a:prstGeom prst="rect">
              <a:avLst/>
            </a:prstGeom>
            <a:solidFill>
              <a:srgbClr val="0066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73" name="Rectangle 35"/>
            <p:cNvSpPr>
              <a:spLocks noChangeArrowheads="1"/>
            </p:cNvSpPr>
            <p:nvPr/>
          </p:nvSpPr>
          <p:spPr bwMode="auto">
            <a:xfrm flipV="1">
              <a:off x="6657" y="4266"/>
              <a:ext cx="132" cy="121"/>
            </a:xfrm>
            <a:prstGeom prst="rect">
              <a:avLst/>
            </a:prstGeom>
            <a:solidFill>
              <a:srgbClr val="CCFF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7661" name="Group 74"/>
          <p:cNvGrpSpPr>
            <a:grpSpLocks/>
          </p:cNvGrpSpPr>
          <p:nvPr/>
        </p:nvGrpSpPr>
        <p:grpSpPr bwMode="auto">
          <a:xfrm>
            <a:off x="9351963" y="5527675"/>
            <a:ext cx="739775" cy="182563"/>
            <a:chOff x="6657" y="3656"/>
            <a:chExt cx="527" cy="121"/>
          </a:xfrm>
        </p:grpSpPr>
        <p:sp>
          <p:nvSpPr>
            <p:cNvPr id="1066" name="Rectangle 36"/>
            <p:cNvSpPr>
              <a:spLocks noChangeArrowheads="1"/>
            </p:cNvSpPr>
            <p:nvPr/>
          </p:nvSpPr>
          <p:spPr bwMode="auto">
            <a:xfrm flipV="1">
              <a:off x="6657" y="3656"/>
              <a:ext cx="132" cy="121"/>
            </a:xfrm>
            <a:prstGeom prst="rect">
              <a:avLst/>
            </a:prstGeom>
            <a:solidFill>
              <a:srgbClr val="CC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67" name="Rectangle 37"/>
            <p:cNvSpPr>
              <a:spLocks noChangeArrowheads="1"/>
            </p:cNvSpPr>
            <p:nvPr/>
          </p:nvSpPr>
          <p:spPr bwMode="auto">
            <a:xfrm flipV="1">
              <a:off x="6789" y="3656"/>
              <a:ext cx="131" cy="121"/>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68" name="Rectangle 38"/>
            <p:cNvSpPr>
              <a:spLocks noChangeArrowheads="1"/>
            </p:cNvSpPr>
            <p:nvPr/>
          </p:nvSpPr>
          <p:spPr bwMode="auto">
            <a:xfrm flipV="1">
              <a:off x="6920" y="3656"/>
              <a:ext cx="130" cy="121"/>
            </a:xfrm>
            <a:prstGeom prst="rect">
              <a:avLst/>
            </a:prstGeom>
            <a:solidFill>
              <a:srgbClr val="9900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69" name="Rectangle 39"/>
            <p:cNvSpPr>
              <a:spLocks noChangeArrowheads="1"/>
            </p:cNvSpPr>
            <p:nvPr/>
          </p:nvSpPr>
          <p:spPr bwMode="auto">
            <a:xfrm flipV="1">
              <a:off x="7052" y="3656"/>
              <a:ext cx="132"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7662" name="Group 73"/>
          <p:cNvGrpSpPr>
            <a:grpSpLocks/>
          </p:cNvGrpSpPr>
          <p:nvPr/>
        </p:nvGrpSpPr>
        <p:grpSpPr bwMode="auto">
          <a:xfrm>
            <a:off x="9351963" y="5957888"/>
            <a:ext cx="739775" cy="182562"/>
            <a:chOff x="6657" y="3941"/>
            <a:chExt cx="527" cy="121"/>
          </a:xfrm>
        </p:grpSpPr>
        <p:sp>
          <p:nvSpPr>
            <p:cNvPr id="1062" name="Rectangle 40"/>
            <p:cNvSpPr>
              <a:spLocks noChangeArrowheads="1"/>
            </p:cNvSpPr>
            <p:nvPr/>
          </p:nvSpPr>
          <p:spPr bwMode="auto">
            <a:xfrm flipV="1">
              <a:off x="6789" y="3941"/>
              <a:ext cx="131" cy="121"/>
            </a:xfrm>
            <a:prstGeom prst="rect">
              <a:avLst/>
            </a:prstGeom>
            <a:solidFill>
              <a:srgbClr val="CCFF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63" name="Rectangle 41"/>
            <p:cNvSpPr>
              <a:spLocks noChangeArrowheads="1"/>
            </p:cNvSpPr>
            <p:nvPr/>
          </p:nvSpPr>
          <p:spPr bwMode="auto">
            <a:xfrm flipV="1">
              <a:off x="6920" y="3941"/>
              <a:ext cx="130" cy="121"/>
            </a:xfrm>
            <a:prstGeom prst="rect">
              <a:avLst/>
            </a:prstGeom>
            <a:solidFill>
              <a:srgbClr val="66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64" name="Rectangle 42"/>
            <p:cNvSpPr>
              <a:spLocks noChangeArrowheads="1"/>
            </p:cNvSpPr>
            <p:nvPr/>
          </p:nvSpPr>
          <p:spPr bwMode="auto">
            <a:xfrm flipV="1">
              <a:off x="7052" y="3941"/>
              <a:ext cx="132"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65" name="Rectangle 43"/>
            <p:cNvSpPr>
              <a:spLocks noChangeArrowheads="1"/>
            </p:cNvSpPr>
            <p:nvPr/>
          </p:nvSpPr>
          <p:spPr bwMode="auto">
            <a:xfrm flipV="1">
              <a:off x="6657" y="3941"/>
              <a:ext cx="132" cy="121"/>
            </a:xfrm>
            <a:prstGeom prst="rect">
              <a:avLst/>
            </a:prstGeom>
            <a:solidFill>
              <a:srgbClr val="CC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7663" name="Group 70"/>
          <p:cNvGrpSpPr>
            <a:grpSpLocks/>
          </p:cNvGrpSpPr>
          <p:nvPr/>
        </p:nvGrpSpPr>
        <p:grpSpPr bwMode="auto">
          <a:xfrm>
            <a:off x="9351963" y="6697663"/>
            <a:ext cx="739775" cy="182562"/>
            <a:chOff x="6657" y="4430"/>
            <a:chExt cx="527" cy="121"/>
          </a:xfrm>
        </p:grpSpPr>
        <p:sp>
          <p:nvSpPr>
            <p:cNvPr id="1058" name="Rectangle 44"/>
            <p:cNvSpPr>
              <a:spLocks noChangeArrowheads="1"/>
            </p:cNvSpPr>
            <p:nvPr/>
          </p:nvSpPr>
          <p:spPr bwMode="auto">
            <a:xfrm flipV="1">
              <a:off x="6789" y="4430"/>
              <a:ext cx="131" cy="121"/>
            </a:xfrm>
            <a:prstGeom prst="rect">
              <a:avLst/>
            </a:prstGeom>
            <a:solidFill>
              <a:schemeClr val="hlink"/>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59" name="Rectangle 45"/>
            <p:cNvSpPr>
              <a:spLocks noChangeArrowheads="1"/>
            </p:cNvSpPr>
            <p:nvPr/>
          </p:nvSpPr>
          <p:spPr bwMode="auto">
            <a:xfrm flipV="1">
              <a:off x="6920" y="4430"/>
              <a:ext cx="130" cy="121"/>
            </a:xfrm>
            <a:prstGeom prst="rect">
              <a:avLst/>
            </a:prstGeom>
            <a:solidFill>
              <a:srgbClr val="0066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60" name="Rectangle 46"/>
            <p:cNvSpPr>
              <a:spLocks noChangeArrowheads="1"/>
            </p:cNvSpPr>
            <p:nvPr/>
          </p:nvSpPr>
          <p:spPr bwMode="auto">
            <a:xfrm flipV="1">
              <a:off x="7052" y="4430"/>
              <a:ext cx="132"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61" name="Rectangle 47"/>
            <p:cNvSpPr>
              <a:spLocks noChangeArrowheads="1"/>
            </p:cNvSpPr>
            <p:nvPr/>
          </p:nvSpPr>
          <p:spPr bwMode="auto">
            <a:xfrm flipV="1">
              <a:off x="6657" y="4430"/>
              <a:ext cx="132" cy="121"/>
            </a:xfrm>
            <a:prstGeom prst="rect">
              <a:avLst/>
            </a:prstGeom>
            <a:solidFill>
              <a:srgbClr val="99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7664" name="Group 76"/>
          <p:cNvGrpSpPr>
            <a:grpSpLocks/>
          </p:cNvGrpSpPr>
          <p:nvPr/>
        </p:nvGrpSpPr>
        <p:grpSpPr bwMode="auto">
          <a:xfrm>
            <a:off x="9351963" y="5030788"/>
            <a:ext cx="739775" cy="185737"/>
            <a:chOff x="6657" y="3329"/>
            <a:chExt cx="527" cy="122"/>
          </a:xfrm>
        </p:grpSpPr>
        <p:sp>
          <p:nvSpPr>
            <p:cNvPr id="1054" name="Rectangle 48"/>
            <p:cNvSpPr>
              <a:spLocks noChangeArrowheads="1"/>
            </p:cNvSpPr>
            <p:nvPr/>
          </p:nvSpPr>
          <p:spPr bwMode="auto">
            <a:xfrm flipV="1">
              <a:off x="6789" y="3329"/>
              <a:ext cx="131" cy="122"/>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55" name="Rectangle 49"/>
            <p:cNvSpPr>
              <a:spLocks noChangeArrowheads="1"/>
            </p:cNvSpPr>
            <p:nvPr/>
          </p:nvSpPr>
          <p:spPr bwMode="auto">
            <a:xfrm flipV="1">
              <a:off x="6920" y="3329"/>
              <a:ext cx="130" cy="122"/>
            </a:xfrm>
            <a:prstGeom prst="rect">
              <a:avLst/>
            </a:prstGeom>
            <a:solidFill>
              <a:srgbClr val="99660A"/>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56" name="Rectangle 50"/>
            <p:cNvSpPr>
              <a:spLocks noChangeArrowheads="1"/>
            </p:cNvSpPr>
            <p:nvPr/>
          </p:nvSpPr>
          <p:spPr bwMode="auto">
            <a:xfrm flipV="1">
              <a:off x="7052" y="3329"/>
              <a:ext cx="132" cy="122"/>
            </a:xfrm>
            <a:prstGeom prst="rect">
              <a:avLst/>
            </a:prstGeom>
            <a:solidFill>
              <a:srgbClr val="9900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57" name="Rectangle 51"/>
            <p:cNvSpPr>
              <a:spLocks noChangeArrowheads="1"/>
            </p:cNvSpPr>
            <p:nvPr/>
          </p:nvSpPr>
          <p:spPr bwMode="auto">
            <a:xfrm flipV="1">
              <a:off x="6657" y="3329"/>
              <a:ext cx="132" cy="122"/>
            </a:xfrm>
            <a:prstGeom prst="rect">
              <a:avLst/>
            </a:prstGeom>
            <a:solidFill>
              <a:srgbClr val="FFCC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7665" name="Group 78"/>
          <p:cNvGrpSpPr>
            <a:grpSpLocks/>
          </p:cNvGrpSpPr>
          <p:nvPr/>
        </p:nvGrpSpPr>
        <p:grpSpPr bwMode="auto">
          <a:xfrm>
            <a:off x="9351963" y="4600575"/>
            <a:ext cx="739775" cy="182563"/>
            <a:chOff x="6657" y="3043"/>
            <a:chExt cx="527" cy="121"/>
          </a:xfrm>
        </p:grpSpPr>
        <p:sp>
          <p:nvSpPr>
            <p:cNvPr id="1050" name="Rectangle 52"/>
            <p:cNvSpPr>
              <a:spLocks noChangeArrowheads="1"/>
            </p:cNvSpPr>
            <p:nvPr/>
          </p:nvSpPr>
          <p:spPr bwMode="auto">
            <a:xfrm flipV="1">
              <a:off x="6920" y="3043"/>
              <a:ext cx="130" cy="121"/>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51"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52"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53" name="Rectangle 55"/>
            <p:cNvSpPr>
              <a:spLocks noChangeArrowheads="1"/>
            </p:cNvSpPr>
            <p:nvPr/>
          </p:nvSpPr>
          <p:spPr bwMode="auto">
            <a:xfrm flipV="1">
              <a:off x="6789" y="3043"/>
              <a:ext cx="131" cy="121"/>
            </a:xfrm>
            <a:prstGeom prst="rect">
              <a:avLst/>
            </a:prstGeom>
            <a:solidFill>
              <a:srgbClr val="66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27666" name="Group 77"/>
          <p:cNvGrpSpPr>
            <a:grpSpLocks/>
          </p:cNvGrpSpPr>
          <p:nvPr/>
        </p:nvGrpSpPr>
        <p:grpSpPr bwMode="auto">
          <a:xfrm>
            <a:off x="9351963" y="4354513"/>
            <a:ext cx="739775" cy="184150"/>
            <a:chOff x="6657" y="2881"/>
            <a:chExt cx="527" cy="121"/>
          </a:xfrm>
        </p:grpSpPr>
        <p:sp>
          <p:nvSpPr>
            <p:cNvPr id="1046" name="Rectangle 56"/>
            <p:cNvSpPr>
              <a:spLocks noChangeArrowheads="1"/>
            </p:cNvSpPr>
            <p:nvPr/>
          </p:nvSpPr>
          <p:spPr bwMode="auto">
            <a:xfrm flipV="1">
              <a:off x="6920" y="2881"/>
              <a:ext cx="130" cy="121"/>
            </a:xfrm>
            <a:prstGeom prst="rect">
              <a:avLst/>
            </a:prstGeom>
            <a:solidFill>
              <a:srgbClr val="B2B2B2"/>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47" name="Rectangle 57"/>
            <p:cNvSpPr>
              <a:spLocks noChangeArrowheads="1"/>
            </p:cNvSpPr>
            <p:nvPr/>
          </p:nvSpPr>
          <p:spPr bwMode="auto">
            <a:xfrm flipV="1">
              <a:off x="7052" y="2881"/>
              <a:ext cx="132" cy="121"/>
            </a:xfrm>
            <a:prstGeom prst="rect">
              <a:avLst/>
            </a:prstGeom>
            <a:solidFill>
              <a:srgbClr val="EAEAEA"/>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48" name="Rectangle 58"/>
            <p:cNvSpPr>
              <a:spLocks noChangeArrowheads="1"/>
            </p:cNvSpPr>
            <p:nvPr/>
          </p:nvSpPr>
          <p:spPr bwMode="auto">
            <a:xfrm flipV="1">
              <a:off x="6657" y="2881"/>
              <a:ext cx="132" cy="121"/>
            </a:xfrm>
            <a:prstGeom prst="rect">
              <a:avLst/>
            </a:prstGeom>
            <a:solidFill>
              <a:srgbClr val="9900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1049" name="Rectangle 59"/>
            <p:cNvSpPr>
              <a:spLocks noChangeArrowheads="1"/>
            </p:cNvSpPr>
            <p:nvPr/>
          </p:nvSpPr>
          <p:spPr bwMode="auto">
            <a:xfrm flipV="1">
              <a:off x="6789" y="2881"/>
              <a:ext cx="131"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sp>
        <p:nvSpPr>
          <p:cNvPr id="1043" name="Rectangle 62"/>
          <p:cNvSpPr>
            <a:spLocks noChangeArrowheads="1"/>
          </p:cNvSpPr>
          <p:nvPr/>
        </p:nvSpPr>
        <p:spPr bwMode="auto">
          <a:xfrm>
            <a:off x="9199563" y="2263775"/>
            <a:ext cx="1050925" cy="2654300"/>
          </a:xfrm>
          <a:prstGeom prst="rect">
            <a:avLst/>
          </a:prstGeom>
          <a:noFill/>
          <a:ln w="9525">
            <a:noFill/>
            <a:miter lim="800000"/>
            <a:headEnd/>
            <a:tailEnd/>
          </a:ln>
        </p:spPr>
        <p:txBody>
          <a:bodyPr lIns="80027" tIns="40016" rIns="80027" bIns="40016"/>
          <a:lstStyle/>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建议同一页面内不超过四种颜色，以下是９组配色方案，同一页面内只选择一组使用。</a:t>
            </a:r>
            <a:endParaRPr lang="en-US" altLang="zh-CN" sz="1100">
              <a:solidFill>
                <a:srgbClr val="FFFFFF"/>
              </a:solidFill>
              <a:latin typeface="华文细黑" pitchFamily="2" charset="-122"/>
              <a:ea typeface="华文细黑" pitchFamily="2" charset="-122"/>
            </a:endParaRPr>
          </a:p>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（仅供参考）</a:t>
            </a:r>
          </a:p>
          <a:p>
            <a:pPr defTabSz="800100">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1044" name="Rectangle 65"/>
          <p:cNvSpPr>
            <a:spLocks noChangeArrowheads="1"/>
          </p:cNvSpPr>
          <p:nvPr/>
        </p:nvSpPr>
        <p:spPr bwMode="auto">
          <a:xfrm>
            <a:off x="9199563" y="-61913"/>
            <a:ext cx="1050925" cy="838201"/>
          </a:xfrm>
          <a:prstGeom prst="rect">
            <a:avLst/>
          </a:prstGeom>
          <a:noFill/>
          <a:ln w="9525">
            <a:noFill/>
            <a:miter lim="800000"/>
            <a:headEnd/>
            <a:tailEnd/>
          </a:ln>
        </p:spPr>
        <p:txBody>
          <a:bodyPr lIns="80027" tIns="40016" rIns="80027" bIns="40016"/>
          <a:lstStyle/>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a:solidFill>
                  <a:srgbClr val="FFFFFF"/>
                </a:solidFill>
                <a:latin typeface="华文细黑" pitchFamily="2" charset="-122"/>
                <a:ea typeface="华文细黑" pitchFamily="2" charset="-122"/>
              </a:rPr>
              <a:t>.</a:t>
            </a:r>
          </a:p>
          <a:p>
            <a:pPr defTabSz="800100">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7669" name="Rectangle 68"/>
          <p:cNvSpPr>
            <a:spLocks noGrp="1" noChangeArrowheads="1"/>
          </p:cNvSpPr>
          <p:nvPr>
            <p:ph type="body" idx="1"/>
          </p:nvPr>
        </p:nvSpPr>
        <p:spPr bwMode="auto">
          <a:xfrm>
            <a:off x="652463" y="1643063"/>
            <a:ext cx="7929562" cy="4192587"/>
          </a:xfrm>
          <a:prstGeom prst="rect">
            <a:avLst/>
          </a:prstGeom>
          <a:noFill/>
          <a:ln w="9525">
            <a:noFill/>
            <a:miter lim="800000"/>
            <a:headEnd/>
            <a:tailEnd/>
          </a:ln>
        </p:spPr>
        <p:txBody>
          <a:bodyPr vert="horz" wrap="square" lIns="80058" tIns="40028" rIns="80058" bIns="4002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91737" r:id="rId1"/>
    <p:sldLayoutId id="2147491616" r:id="rId2"/>
    <p:sldLayoutId id="2147491617" r:id="rId3"/>
    <p:sldLayoutId id="2147491618" r:id="rId4"/>
    <p:sldLayoutId id="2147491619" r:id="rId5"/>
  </p:sldLayoutIdLst>
  <p:transition advClick="0"/>
  <p:hf sldNum="0" hdr="0" ftr="0"/>
  <p:txStyles>
    <p:titleStyle>
      <a:lvl1pPr algn="l" defTabSz="800100" rtl="0" eaLnBrk="0" fontAlgn="base" hangingPunct="0">
        <a:spcBef>
          <a:spcPct val="0"/>
        </a:spcBef>
        <a:spcAft>
          <a:spcPct val="0"/>
        </a:spcAft>
        <a:defRPr sz="2700">
          <a:solidFill>
            <a:srgbClr val="990000"/>
          </a:solidFill>
          <a:latin typeface="+mj-lt"/>
          <a:ea typeface="+mj-ea"/>
          <a:cs typeface="+mj-cs"/>
        </a:defRPr>
      </a:lvl1pPr>
      <a:lvl2pPr algn="l" defTabSz="800100" rtl="0" eaLnBrk="0" fontAlgn="base" hangingPunct="0">
        <a:spcBef>
          <a:spcPct val="0"/>
        </a:spcBef>
        <a:spcAft>
          <a:spcPct val="0"/>
        </a:spcAft>
        <a:defRPr sz="2700">
          <a:solidFill>
            <a:srgbClr val="990000"/>
          </a:solidFill>
          <a:latin typeface="FrutigerNext LT Medium" pitchFamily="34" charset="0"/>
          <a:ea typeface="黑体" pitchFamily="49" charset="-122"/>
        </a:defRPr>
      </a:lvl2pPr>
      <a:lvl3pPr algn="l" defTabSz="800100" rtl="0" eaLnBrk="0" fontAlgn="base" hangingPunct="0">
        <a:spcBef>
          <a:spcPct val="0"/>
        </a:spcBef>
        <a:spcAft>
          <a:spcPct val="0"/>
        </a:spcAft>
        <a:defRPr sz="2700">
          <a:solidFill>
            <a:srgbClr val="990000"/>
          </a:solidFill>
          <a:latin typeface="FrutigerNext LT Medium" pitchFamily="34" charset="0"/>
          <a:ea typeface="黑体" pitchFamily="49" charset="-122"/>
        </a:defRPr>
      </a:lvl3pPr>
      <a:lvl4pPr algn="l" defTabSz="800100" rtl="0" eaLnBrk="0" fontAlgn="base" hangingPunct="0">
        <a:spcBef>
          <a:spcPct val="0"/>
        </a:spcBef>
        <a:spcAft>
          <a:spcPct val="0"/>
        </a:spcAft>
        <a:defRPr sz="2700">
          <a:solidFill>
            <a:srgbClr val="990000"/>
          </a:solidFill>
          <a:latin typeface="FrutigerNext LT Medium" pitchFamily="34" charset="0"/>
          <a:ea typeface="黑体" pitchFamily="49" charset="-122"/>
        </a:defRPr>
      </a:lvl4pPr>
      <a:lvl5pPr algn="l" defTabSz="800100" rtl="0" eaLnBrk="0" fontAlgn="base" hangingPunct="0">
        <a:spcBef>
          <a:spcPct val="0"/>
        </a:spcBef>
        <a:spcAft>
          <a:spcPct val="0"/>
        </a:spcAft>
        <a:defRPr sz="2700">
          <a:solidFill>
            <a:srgbClr val="990000"/>
          </a:solidFill>
          <a:latin typeface="FrutigerNext LT Medium" pitchFamily="34" charset="0"/>
          <a:ea typeface="黑体" pitchFamily="49" charset="-122"/>
        </a:defRPr>
      </a:lvl5pPr>
      <a:lvl6pPr marL="457109" algn="l" defTabSz="801528" rtl="0" fontAlgn="base">
        <a:spcBef>
          <a:spcPct val="0"/>
        </a:spcBef>
        <a:spcAft>
          <a:spcPct val="0"/>
        </a:spcAft>
        <a:defRPr sz="2700">
          <a:solidFill>
            <a:srgbClr val="990000"/>
          </a:solidFill>
          <a:latin typeface="FrutigerNext LT Medium" pitchFamily="34" charset="0"/>
          <a:ea typeface="黑体" pitchFamily="49" charset="-122"/>
        </a:defRPr>
      </a:lvl6pPr>
      <a:lvl7pPr marL="914217" algn="l" defTabSz="801528" rtl="0" fontAlgn="base">
        <a:spcBef>
          <a:spcPct val="0"/>
        </a:spcBef>
        <a:spcAft>
          <a:spcPct val="0"/>
        </a:spcAft>
        <a:defRPr sz="2700">
          <a:solidFill>
            <a:srgbClr val="990000"/>
          </a:solidFill>
          <a:latin typeface="FrutigerNext LT Medium" pitchFamily="34" charset="0"/>
          <a:ea typeface="黑体" pitchFamily="49" charset="-122"/>
        </a:defRPr>
      </a:lvl7pPr>
      <a:lvl8pPr marL="1371326" algn="l" defTabSz="801528" rtl="0" fontAlgn="base">
        <a:spcBef>
          <a:spcPct val="0"/>
        </a:spcBef>
        <a:spcAft>
          <a:spcPct val="0"/>
        </a:spcAft>
        <a:defRPr sz="2700">
          <a:solidFill>
            <a:srgbClr val="990000"/>
          </a:solidFill>
          <a:latin typeface="FrutigerNext LT Medium" pitchFamily="34" charset="0"/>
          <a:ea typeface="黑体" pitchFamily="49" charset="-122"/>
        </a:defRPr>
      </a:lvl8pPr>
      <a:lvl9pPr marL="1828434" algn="l" defTabSz="801528" rtl="0" fontAlgn="base">
        <a:spcBef>
          <a:spcPct val="0"/>
        </a:spcBef>
        <a:spcAft>
          <a:spcPct val="0"/>
        </a:spcAft>
        <a:defRPr sz="2700">
          <a:solidFill>
            <a:srgbClr val="990000"/>
          </a:solidFill>
          <a:latin typeface="FrutigerNext LT Medium" pitchFamily="34" charset="0"/>
          <a:ea typeface="黑体" pitchFamily="49" charset="-122"/>
        </a:defRPr>
      </a:lvl9pPr>
    </p:titleStyle>
    <p:bodyStyle>
      <a:lvl1pPr marL="298450" indent="-298450" algn="l" defTabSz="800100"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mn-lt"/>
          <a:ea typeface="+mn-ea"/>
          <a:cs typeface="+mn-cs"/>
        </a:defRPr>
      </a:lvl1pPr>
      <a:lvl2pPr marL="650875" indent="-249238" algn="l" defTabSz="800100"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mn-lt"/>
          <a:ea typeface="+mn-ea"/>
        </a:defRPr>
      </a:lvl2pPr>
      <a:lvl3pPr marL="1001713" indent="-200025" algn="l" defTabSz="800100"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0100" rtl="0" eaLnBrk="0" fontAlgn="base" hangingPunct="0">
        <a:lnSpc>
          <a:spcPct val="140000"/>
        </a:lnSpc>
        <a:spcBef>
          <a:spcPct val="0"/>
        </a:spcBef>
        <a:spcAft>
          <a:spcPct val="0"/>
        </a:spcAft>
        <a:buChar char="–"/>
        <a:defRPr sz="1400">
          <a:solidFill>
            <a:schemeClr val="tx1"/>
          </a:solidFill>
          <a:latin typeface="+mj-lt"/>
          <a:ea typeface="+mn-ea"/>
        </a:defRPr>
      </a:lvl4pPr>
      <a:lvl5pPr marL="1801813" indent="-198438" algn="l" defTabSz="800100"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148"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256"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4365"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1474"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68580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2" name="组合 13"/>
          <p:cNvGrpSpPr/>
          <p:nvPr userDrawn="1"/>
        </p:nvGrpSpPr>
        <p:grpSpPr>
          <a:xfrm>
            <a:off x="0" y="6783917"/>
            <a:ext cx="9144000" cy="74083"/>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7"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7" cstate="print"/>
            <a:srcRect r="5813"/>
            <a:stretch>
              <a:fillRect/>
            </a:stretch>
          </p:blipFill>
          <p:spPr bwMode="auto">
            <a:xfrm>
              <a:off x="527050" y="5087938"/>
              <a:ext cx="8616950" cy="55562"/>
            </a:xfrm>
            <a:prstGeom prst="rect">
              <a:avLst/>
            </a:prstGeom>
            <a:noFill/>
          </p:spPr>
        </p:pic>
      </p:grpSp>
      <p:pic>
        <p:nvPicPr>
          <p:cNvPr id="8" name="Picture 2" descr="C:\Users\z00124665\Desktop\Operational Guide for Background Panels of the Enterprise Business Group.WMF"/>
          <p:cNvPicPr>
            <a:picLocks noChangeAspect="1" noChangeArrowheads="1"/>
          </p:cNvPicPr>
          <p:nvPr userDrawn="1"/>
        </p:nvPicPr>
        <p:blipFill>
          <a:blip r:embed="rId8" cstate="print"/>
          <a:srcRect/>
          <a:stretch>
            <a:fillRect/>
          </a:stretch>
        </p:blipFill>
        <p:spPr bwMode="auto">
          <a:xfrm>
            <a:off x="6571622" y="231776"/>
            <a:ext cx="2238210" cy="135704"/>
          </a:xfrm>
          <a:prstGeom prst="rect">
            <a:avLst/>
          </a:prstGeom>
          <a:noFill/>
        </p:spPr>
      </p:pic>
      <p:pic>
        <p:nvPicPr>
          <p:cNvPr id="9" name="Picture 2" descr="C:\Users\z00124665\Desktop\HW LOGO(横版）.png"/>
          <p:cNvPicPr>
            <a:picLocks noChangeAspect="1" noChangeArrowheads="1"/>
          </p:cNvPicPr>
          <p:nvPr userDrawn="1"/>
        </p:nvPicPr>
        <p:blipFill>
          <a:blip r:embed="rId9" cstate="screen"/>
          <a:srcRect/>
          <a:stretch>
            <a:fillRect/>
          </a:stretch>
        </p:blipFill>
        <p:spPr bwMode="auto">
          <a:xfrm>
            <a:off x="7566409" y="6250583"/>
            <a:ext cx="1250151" cy="406032"/>
          </a:xfrm>
          <a:prstGeom prst="rect">
            <a:avLst/>
          </a:prstGeom>
          <a:noFill/>
        </p:spPr>
      </p:pic>
      <p:sp>
        <p:nvSpPr>
          <p:cNvPr id="12" name="Rectangle 5"/>
          <p:cNvSpPr>
            <a:spLocks noChangeArrowheads="1"/>
          </p:cNvSpPr>
          <p:nvPr userDrawn="1"/>
        </p:nvSpPr>
        <p:spPr bwMode="auto">
          <a:xfrm>
            <a:off x="3040521" y="6500748"/>
            <a:ext cx="272055" cy="26125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mn-lt"/>
                <a:ea typeface="+mn-ea"/>
              </a:rPr>
              <a:pPr eaLnBrk="0" hangingPunct="0">
                <a:lnSpc>
                  <a:spcPct val="85000"/>
                </a:lnSpc>
                <a:defRPr/>
              </a:pPr>
              <a:t>‹#›</a:t>
            </a:fld>
            <a:endParaRPr lang="en-GB" altLang="zh-CN" sz="900" b="0" dirty="0">
              <a:solidFill>
                <a:schemeClr val="bg1">
                  <a:lumMod val="65000"/>
                </a:schemeClr>
              </a:solidFill>
              <a:latin typeface="+mn-lt"/>
              <a:ea typeface="+mn-ea"/>
            </a:endParaRPr>
          </a:p>
        </p:txBody>
      </p:sp>
      <p:pic>
        <p:nvPicPr>
          <p:cNvPr id="10" name="Picture 2" descr="C:\Users\z00124665\Desktop\图形1.wmf"/>
          <p:cNvPicPr>
            <a:picLocks noChangeAspect="1" noChangeArrowheads="1"/>
          </p:cNvPicPr>
          <p:nvPr userDrawn="1"/>
        </p:nvPicPr>
        <p:blipFill>
          <a:blip r:embed="rId10" cstate="print"/>
          <a:srcRect/>
          <a:stretch>
            <a:fillRect/>
          </a:stretch>
        </p:blipFill>
        <p:spPr bwMode="auto">
          <a:xfrm>
            <a:off x="322264" y="6482929"/>
            <a:ext cx="2655887" cy="161289"/>
          </a:xfrm>
          <a:prstGeom prst="rect">
            <a:avLst/>
          </a:prstGeom>
          <a:noFill/>
        </p:spPr>
      </p:pic>
    </p:spTree>
  </p:cSld>
  <p:clrMap bg1="lt1" tx1="dk1" bg2="lt2" tx2="dk2" accent1="accent1" accent2="accent2" accent3="accent3" accent4="accent4" accent5="accent5" accent6="accent6" hlink="hlink" folHlink="folHlink"/>
  <p:sldLayoutIdLst>
    <p:sldLayoutId id="2147491739" r:id="rId1"/>
    <p:sldLayoutId id="2147491740" r:id="rId2"/>
    <p:sldLayoutId id="2147491742" r:id="rId3"/>
    <p:sldLayoutId id="2147491743" r:id="rId4"/>
    <p:sldLayoutId id="2147491744" r:id="rId5"/>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图片 6" descr="5"/>
          <p:cNvPicPr>
            <a:picLocks noChangeAspect="1" noChangeArrowheads="1"/>
          </p:cNvPicPr>
          <p:nvPr/>
        </p:nvPicPr>
        <p:blipFill>
          <a:blip r:embed="rId13" cstate="print"/>
          <a:srcRect/>
          <a:stretch>
            <a:fillRect/>
          </a:stretch>
        </p:blipFill>
        <p:spPr bwMode="auto">
          <a:xfrm>
            <a:off x="0" y="5897563"/>
            <a:ext cx="9144000" cy="1003300"/>
          </a:xfrm>
          <a:prstGeom prst="rect">
            <a:avLst/>
          </a:prstGeom>
          <a:noFill/>
          <a:ln w="9525">
            <a:noFill/>
            <a:miter lim="800000"/>
            <a:headEnd/>
            <a:tailEnd/>
          </a:ln>
        </p:spPr>
      </p:pic>
      <p:pic>
        <p:nvPicPr>
          <p:cNvPr id="3075" name="图片 77" descr="Logo"/>
          <p:cNvPicPr>
            <a:picLocks noChangeAspect="1" noChangeArrowheads="1"/>
          </p:cNvPicPr>
          <p:nvPr/>
        </p:nvPicPr>
        <p:blipFill>
          <a:blip r:embed="rId14" cstate="print"/>
          <a:srcRect/>
          <a:stretch>
            <a:fillRect/>
          </a:stretch>
        </p:blipFill>
        <p:spPr bwMode="auto">
          <a:xfrm>
            <a:off x="3668713" y="2070100"/>
            <a:ext cx="1803400" cy="1803400"/>
          </a:xfrm>
          <a:prstGeom prst="rect">
            <a:avLst/>
          </a:prstGeom>
          <a:noFill/>
          <a:ln w="9525">
            <a:noFill/>
            <a:miter lim="800000"/>
            <a:headEnd/>
            <a:tailEnd/>
          </a:ln>
        </p:spPr>
      </p:pic>
      <p:sp>
        <p:nvSpPr>
          <p:cNvPr id="12" name="Rectangle 3"/>
          <p:cNvSpPr>
            <a:spLocks noChangeArrowheads="1"/>
          </p:cNvSpPr>
          <p:nvPr/>
        </p:nvSpPr>
        <p:spPr bwMode="auto">
          <a:xfrm>
            <a:off x="1263650" y="4357688"/>
            <a:ext cx="6500813" cy="549275"/>
          </a:xfrm>
          <a:prstGeom prst="rect">
            <a:avLst/>
          </a:prstGeom>
          <a:noFill/>
          <a:ln w="9525" algn="ctr">
            <a:noFill/>
            <a:miter lim="800000"/>
            <a:headEnd/>
            <a:tailEnd/>
          </a:ln>
        </p:spPr>
        <p:txBody>
          <a:bodyPr wrap="none" lIns="87360" tIns="43682" rIns="87360" bIns="43682">
            <a:spAutoFit/>
          </a:bodyPr>
          <a:lstStyle/>
          <a:p>
            <a:pPr algn="ctr" defTabSz="874713">
              <a:defRPr/>
            </a:pPr>
            <a:r>
              <a:rPr lang="en-US" altLang="zh-CN" sz="3000">
                <a:solidFill>
                  <a:schemeClr val="tx1"/>
                </a:solidFill>
                <a:latin typeface="FrutigerNext LT Medium"/>
                <a:ea typeface="MS PGothic" pitchFamily="34" charset="-128"/>
              </a:rPr>
              <a:t>Enriching life through communication</a:t>
            </a:r>
            <a:endParaRPr lang="zh-CN" altLang="en-US" sz="3000">
              <a:solidFill>
                <a:schemeClr val="tx1"/>
              </a:solidFill>
              <a:latin typeface="FrutigerNext LT Medium"/>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91455" r:id="rId1"/>
    <p:sldLayoutId id="2147491456" r:id="rId2"/>
    <p:sldLayoutId id="2147491457" r:id="rId3"/>
    <p:sldLayoutId id="2147491458" r:id="rId4"/>
    <p:sldLayoutId id="2147491459" r:id="rId5"/>
    <p:sldLayoutId id="2147491460" r:id="rId6"/>
    <p:sldLayoutId id="2147491461" r:id="rId7"/>
    <p:sldLayoutId id="2147491462" r:id="rId8"/>
    <p:sldLayoutId id="2147491463" r:id="rId9"/>
    <p:sldLayoutId id="2147491464" r:id="rId10"/>
    <p:sldLayoutId id="2147491465"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12"/>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图片 77" descr="Logo"/>
          <p:cNvPicPr>
            <a:picLocks noChangeAspect="1" noChangeArrowheads="1"/>
          </p:cNvPicPr>
          <p:nvPr/>
        </p:nvPicPr>
        <p:blipFill>
          <a:blip r:embed="rId13" cstate="print"/>
          <a:srcRect/>
          <a:stretch>
            <a:fillRect/>
          </a:stretch>
        </p:blipFill>
        <p:spPr bwMode="auto">
          <a:xfrm>
            <a:off x="7508875" y="5578475"/>
            <a:ext cx="820738" cy="822325"/>
          </a:xfrm>
          <a:prstGeom prst="rect">
            <a:avLst/>
          </a:prstGeom>
          <a:noFill/>
          <a:ln w="9525">
            <a:noFill/>
            <a:miter lim="800000"/>
            <a:headEnd/>
            <a:tailEnd/>
          </a:ln>
        </p:spPr>
      </p:pic>
      <p:sp>
        <p:nvSpPr>
          <p:cNvPr id="10" name="文本框 4"/>
          <p:cNvSpPr txBox="1">
            <a:spLocks noChangeArrowheads="1"/>
          </p:cNvSpPr>
          <p:nvPr/>
        </p:nvSpPr>
        <p:spPr bwMode="auto">
          <a:xfrm>
            <a:off x="639763" y="6205538"/>
            <a:ext cx="2609850" cy="263525"/>
          </a:xfrm>
          <a:prstGeom prst="rect">
            <a:avLst/>
          </a:prstGeom>
          <a:noFill/>
          <a:ln>
            <a:noFill/>
          </a:ln>
          <a:extLst/>
        </p:spPr>
        <p:txBody>
          <a:bodyPr wrap="none" lIns="78052" tIns="39025" rIns="78052" bIns="39025">
            <a:spAutoFit/>
          </a:bodyPr>
          <a:lstStyle/>
          <a:p>
            <a:pPr defTabSz="784225">
              <a:defRPr/>
            </a:pPr>
            <a:r>
              <a:rPr lang="en-US" altLang="zh-CN" sz="1200">
                <a:solidFill>
                  <a:srgbClr val="000000"/>
                </a:solidFill>
                <a:latin typeface="FrutigerNext LT Bold"/>
                <a:ea typeface="MS PGothic" pitchFamily="34" charset="-128"/>
              </a:rPr>
              <a:t>HUAWEI TECHNOLOGIES CO., LTD.</a:t>
            </a:r>
            <a:endParaRPr lang="en-US" altLang="zh-CN" sz="2100">
              <a:solidFill>
                <a:srgbClr val="000000"/>
              </a:solidFill>
              <a:latin typeface="Arial" pitchFamily="34" charset="0"/>
              <a:ea typeface="MS PGothic" pitchFamily="34" charset="-128"/>
            </a:endParaRPr>
          </a:p>
        </p:txBody>
      </p:sp>
      <p:pic>
        <p:nvPicPr>
          <p:cNvPr id="4100" name="Picture 9" descr="封面"/>
          <p:cNvPicPr>
            <a:picLocks noChangeAspect="1" noChangeArrowheads="1"/>
          </p:cNvPicPr>
          <p:nvPr/>
        </p:nvPicPr>
        <p:blipFill>
          <a:blip r:embed="rId14" cstate="print"/>
          <a:srcRect/>
          <a:stretch>
            <a:fillRect/>
          </a:stretch>
        </p:blipFill>
        <p:spPr bwMode="auto">
          <a:xfrm>
            <a:off x="0" y="1412875"/>
            <a:ext cx="9144000" cy="3124200"/>
          </a:xfrm>
          <a:prstGeom prst="rect">
            <a:avLst/>
          </a:prstGeom>
          <a:noFill/>
          <a:ln w="9525">
            <a:noFill/>
            <a:miter lim="800000"/>
            <a:headEnd/>
            <a:tailEnd/>
          </a:ln>
        </p:spPr>
      </p:pic>
      <p:sp>
        <p:nvSpPr>
          <p:cNvPr id="12" name="Text Box 11"/>
          <p:cNvSpPr txBox="1">
            <a:spLocks noChangeArrowheads="1"/>
          </p:cNvSpPr>
          <p:nvPr/>
        </p:nvSpPr>
        <p:spPr bwMode="auto">
          <a:xfrm>
            <a:off x="7164388" y="4017963"/>
            <a:ext cx="1474787" cy="274637"/>
          </a:xfrm>
          <a:prstGeom prst="rect">
            <a:avLst/>
          </a:prstGeom>
          <a:noFill/>
          <a:ln>
            <a:noFill/>
          </a:ln>
          <a:extLst/>
        </p:spPr>
        <p:txBody>
          <a:bodyPr lIns="91251" tIns="45636" rIns="91251" bIns="4563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defRPr/>
            </a:pPr>
            <a:r>
              <a:rPr lang="en-US" altLang="zh-CN" sz="1200" dirty="0">
                <a:solidFill>
                  <a:schemeClr val="bg1"/>
                </a:solidFill>
                <a:latin typeface="FrutigerNext LT Medium" pitchFamily="34" charset="0"/>
              </a:rPr>
              <a:t>www.huawei.com</a:t>
            </a:r>
          </a:p>
        </p:txBody>
      </p:sp>
    </p:spTree>
  </p:cSld>
  <p:clrMap bg1="lt1" tx1="dk1" bg2="lt2" tx2="dk2" accent1="accent1" accent2="accent2" accent3="accent3" accent4="accent4" accent5="accent5" accent6="accent6" hlink="hlink" folHlink="folHlink"/>
  <p:sldLayoutIdLst>
    <p:sldLayoutId id="2147491466" r:id="rId1"/>
    <p:sldLayoutId id="2147491467" r:id="rId2"/>
    <p:sldLayoutId id="2147491468" r:id="rId3"/>
    <p:sldLayoutId id="2147491469" r:id="rId4"/>
    <p:sldLayoutId id="2147491470" r:id="rId5"/>
    <p:sldLayoutId id="2147491471" r:id="rId6"/>
    <p:sldLayoutId id="2147491636" r:id="rId7"/>
    <p:sldLayoutId id="2147491472" r:id="rId8"/>
    <p:sldLayoutId id="2147491473" r:id="rId9"/>
    <p:sldLayoutId id="2147491474" r:id="rId10"/>
    <p:sldLayoutId id="2147491475" r:id="rId11"/>
  </p:sldLayoutIdLst>
  <p:transition>
    <p:fade/>
  </p:transition>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2pPr>
      <a:lvl3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3pPr>
      <a:lvl4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4pPr>
      <a:lvl5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5pPr>
      <a:lvl6pPr marL="457200" algn="l" rtl="0" fontAlgn="base">
        <a:spcBef>
          <a:spcPct val="0"/>
        </a:spcBef>
        <a:spcAft>
          <a:spcPct val="0"/>
        </a:spcAft>
        <a:defRPr sz="4000" b="1">
          <a:solidFill>
            <a:schemeClr val="bg1"/>
          </a:solidFill>
          <a:latin typeface="FrutigerNext LT Medium" pitchFamily="34" charset="0"/>
          <a:ea typeface="宋体" pitchFamily="2" charset="-122"/>
        </a:defRPr>
      </a:lvl6pPr>
      <a:lvl7pPr marL="914400" algn="l" rtl="0" fontAlgn="base">
        <a:spcBef>
          <a:spcPct val="0"/>
        </a:spcBef>
        <a:spcAft>
          <a:spcPct val="0"/>
        </a:spcAft>
        <a:defRPr sz="4000" b="1">
          <a:solidFill>
            <a:schemeClr val="bg1"/>
          </a:solidFill>
          <a:latin typeface="FrutigerNext LT Medium" pitchFamily="34" charset="0"/>
          <a:ea typeface="宋体" pitchFamily="2" charset="-122"/>
        </a:defRPr>
      </a:lvl7pPr>
      <a:lvl8pPr marL="1371600" algn="l" rtl="0" fontAlgn="base">
        <a:spcBef>
          <a:spcPct val="0"/>
        </a:spcBef>
        <a:spcAft>
          <a:spcPct val="0"/>
        </a:spcAft>
        <a:defRPr sz="4000" b="1">
          <a:solidFill>
            <a:schemeClr val="bg1"/>
          </a:solidFill>
          <a:latin typeface="FrutigerNext LT Medium" pitchFamily="34" charset="0"/>
          <a:ea typeface="宋体" pitchFamily="2" charset="-122"/>
        </a:defRPr>
      </a:lvl8pPr>
      <a:lvl9pPr marL="1828800" algn="l" rtl="0" fontAlgn="base">
        <a:spcBef>
          <a:spcPct val="0"/>
        </a:spcBef>
        <a:spcAft>
          <a:spcPct val="0"/>
        </a:spcAft>
        <a:defRPr sz="4000" b="1">
          <a:solidFill>
            <a:schemeClr val="bg1"/>
          </a:solidFill>
          <a:latin typeface="FrutigerNext LT Medium"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dd"/>
          <p:cNvPicPr>
            <a:picLocks noChangeAspect="1" noChangeArrowheads="1"/>
          </p:cNvPicPr>
          <p:nvPr/>
        </p:nvPicPr>
        <p:blipFill>
          <a:blip r:embed="rId15" cstate="print"/>
          <a:srcRect/>
          <a:stretch>
            <a:fillRect/>
          </a:stretch>
        </p:blipFill>
        <p:spPr bwMode="auto">
          <a:xfrm>
            <a:off x="0" y="6232525"/>
            <a:ext cx="9150350" cy="636588"/>
          </a:xfrm>
          <a:prstGeom prst="rect">
            <a:avLst/>
          </a:prstGeom>
          <a:noFill/>
          <a:ln w="9525">
            <a:noFill/>
            <a:miter lim="800000"/>
            <a:headEnd/>
            <a:tailEnd/>
          </a:ln>
        </p:spPr>
      </p:pic>
      <p:pic>
        <p:nvPicPr>
          <p:cNvPr id="5123" name="Picture 4" descr="8"/>
          <p:cNvPicPr>
            <a:picLocks noChangeAspect="1" noChangeArrowheads="1"/>
          </p:cNvPicPr>
          <p:nvPr/>
        </p:nvPicPr>
        <p:blipFill>
          <a:blip r:embed="rId16" cstate="print"/>
          <a:srcRect/>
          <a:stretch>
            <a:fillRect/>
          </a:stretch>
        </p:blipFill>
        <p:spPr bwMode="auto">
          <a:xfrm>
            <a:off x="7508875" y="6400800"/>
            <a:ext cx="1311275" cy="311150"/>
          </a:xfrm>
          <a:prstGeom prst="rect">
            <a:avLst/>
          </a:prstGeom>
          <a:noFill/>
          <a:ln w="9525">
            <a:noFill/>
            <a:miter lim="800000"/>
            <a:headEnd/>
            <a:tailEnd/>
          </a:ln>
        </p:spPr>
      </p:pic>
      <p:sp>
        <p:nvSpPr>
          <p:cNvPr id="330757" name="Rectangle 5"/>
          <p:cNvSpPr>
            <a:spLocks noGrp="1" noChangeArrowheads="1"/>
          </p:cNvSpPr>
          <p:nvPr>
            <p:ph type="dt" sz="half" idx="2"/>
          </p:nvPr>
        </p:nvSpPr>
        <p:spPr bwMode="auto">
          <a:xfrm>
            <a:off x="6361113" y="6489700"/>
            <a:ext cx="2097087"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79D6CD95-C729-41F8-AC7B-0F174C367DA6}" type="slidenum">
              <a:rPr lang="de-DE" altLang="zh-CN"/>
              <a:pPr>
                <a:defRPr/>
              </a:pPr>
              <a:t>‹#›</a:t>
            </a:fld>
            <a:endParaRPr lang="en-GB" altLang="zh-CN"/>
          </a:p>
        </p:txBody>
      </p:sp>
      <p:sp>
        <p:nvSpPr>
          <p:cNvPr id="5125" name="Rectangle 6"/>
          <p:cNvSpPr>
            <a:spLocks noGrp="1" noChangeArrowheads="1"/>
          </p:cNvSpPr>
          <p:nvPr>
            <p:ph type="title"/>
          </p:nvPr>
        </p:nvSpPr>
        <p:spPr bwMode="auto">
          <a:xfrm>
            <a:off x="652463" y="430213"/>
            <a:ext cx="7743825" cy="871537"/>
          </a:xfrm>
          <a:prstGeom prst="rect">
            <a:avLst/>
          </a:prstGeom>
          <a:noFill/>
          <a:ln w="9525">
            <a:noFill/>
            <a:miter lim="800000"/>
            <a:headEnd/>
            <a:tailEnd/>
          </a:ln>
        </p:spPr>
        <p:txBody>
          <a:bodyPr vert="horz" wrap="square" lIns="78345" tIns="39172" rIns="78345" bIns="39172" numCol="1" anchor="ctr" anchorCtr="0" compatLnSpc="1">
            <a:prstTxWarp prst="textNoShape">
              <a:avLst/>
            </a:prstTxWarp>
          </a:bodyPr>
          <a:lstStyle/>
          <a:p>
            <a:pPr lvl="0"/>
            <a:r>
              <a:rPr lang="zh-CN" altLang="en-US" smtClean="0"/>
              <a:t>单击此处编辑母版标题样式</a:t>
            </a:r>
          </a:p>
        </p:txBody>
      </p:sp>
      <p:sp>
        <p:nvSpPr>
          <p:cNvPr id="5127" name="Rectangle 7"/>
          <p:cNvSpPr>
            <a:spLocks noChangeArrowheads="1"/>
          </p:cNvSpPr>
          <p:nvPr/>
        </p:nvSpPr>
        <p:spPr bwMode="auto">
          <a:xfrm>
            <a:off x="3892550" y="6438900"/>
            <a:ext cx="1639888" cy="263525"/>
          </a:xfrm>
          <a:prstGeom prst="rect">
            <a:avLst/>
          </a:prstGeom>
          <a:noFill/>
          <a:ln w="9525" algn="ctr">
            <a:noFill/>
            <a:miter lim="800000"/>
            <a:headEnd/>
            <a:tailEnd/>
          </a:ln>
        </p:spPr>
        <p:txBody>
          <a:bodyPr wrap="none" lIns="78298" tIns="39148" rIns="78298" bIns="39148">
            <a:spAutoFit/>
          </a:bodyPr>
          <a:lstStyle/>
          <a:p>
            <a:pPr defTabSz="784225"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5128" name="Rectangle 8"/>
          <p:cNvSpPr>
            <a:spLocks noChangeArrowheads="1"/>
          </p:cNvSpPr>
          <p:nvPr/>
        </p:nvSpPr>
        <p:spPr bwMode="auto">
          <a:xfrm>
            <a:off x="-1844675" y="527050"/>
            <a:ext cx="1844675" cy="4198938"/>
          </a:xfrm>
          <a:prstGeom prst="rect">
            <a:avLst/>
          </a:prstGeom>
          <a:noFill/>
          <a:ln w="9525">
            <a:noFill/>
            <a:miter lim="800000"/>
            <a:headEnd/>
            <a:tailEnd/>
          </a:ln>
        </p:spPr>
        <p:txBody>
          <a:bodyPr lIns="78331" tIns="39166" rIns="78331" bIns="39166"/>
          <a:lstStyle/>
          <a:p>
            <a:pPr algn="r" defTabSz="784225">
              <a:buClr>
                <a:srgbClr val="808080"/>
              </a:buClr>
              <a:buSzPct val="60000"/>
              <a:buFont typeface="Wingdings" pitchFamily="2" charset="2"/>
              <a:buNone/>
              <a:defRPr/>
            </a:pPr>
            <a:r>
              <a:rPr lang="en-US" altLang="zh-CN" sz="1200" noProof="1">
                <a:solidFill>
                  <a:srgbClr val="FFFFFF"/>
                </a:solidFill>
                <a:latin typeface="Arial" charset="0"/>
                <a:ea typeface="华文细黑" pitchFamily="2" charset="-122"/>
              </a:rPr>
              <a:t>Slide title</a:t>
            </a:r>
            <a:r>
              <a:rPr lang="en-US" altLang="zh-CN" sz="1200" b="1">
                <a:solidFill>
                  <a:srgbClr val="000000"/>
                </a:solidFill>
                <a:latin typeface="Arial" charset="0"/>
                <a:ea typeface="华文细黑" pitchFamily="2" charset="-122"/>
              </a:rPr>
              <a:t> </a:t>
            </a:r>
            <a:r>
              <a:rPr lang="en-US" altLang="zh-CN" sz="1200">
                <a:solidFill>
                  <a:srgbClr val="FFFFFF"/>
                </a:solidFill>
                <a:latin typeface="Arial" charset="0"/>
                <a:ea typeface="华文细黑" pitchFamily="2" charset="-122"/>
              </a:rPr>
              <a:t>:32-35pt  </a:t>
            </a:r>
            <a:endParaRPr lang="zh-CN" altLang="en-US"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r>
              <a:rPr lang="en-US" altLang="zh-CN" sz="1200">
                <a:solidFill>
                  <a:srgbClr val="FFFFFF"/>
                </a:solidFill>
                <a:latin typeface="Arial" charset="0"/>
                <a:ea typeface="华文细黑" pitchFamily="2" charset="-122"/>
              </a:rPr>
              <a:t>Color: R153 G0 B0</a:t>
            </a:r>
          </a:p>
          <a:p>
            <a:pPr algn="r" defTabSz="784225">
              <a:buClr>
                <a:srgbClr val="808080"/>
              </a:buClr>
              <a:buSzPct val="60000"/>
              <a:buFont typeface="Wingdings" pitchFamily="2" charset="2"/>
              <a:buNone/>
              <a:defRPr/>
            </a:pPr>
            <a:r>
              <a:rPr lang="zh-CN" altLang="en-US" sz="1200">
                <a:solidFill>
                  <a:srgbClr val="FFFFFF"/>
                </a:solidFill>
                <a:latin typeface="Arial" charset="0"/>
                <a:ea typeface="华文细黑" pitchFamily="2" charset="-122"/>
              </a:rPr>
              <a:t>Corporate Font :</a:t>
            </a:r>
          </a:p>
          <a:p>
            <a:pPr algn="r" defTabSz="784225">
              <a:buClr>
                <a:srgbClr val="808080"/>
              </a:buClr>
              <a:buSzPct val="60000"/>
              <a:buFont typeface="Wingdings" pitchFamily="2" charset="2"/>
              <a:buNone/>
              <a:defRPr/>
            </a:pPr>
            <a:r>
              <a:rPr lang="zh-CN" altLang="en-US" sz="1200">
                <a:solidFill>
                  <a:srgbClr val="FFFFFF"/>
                </a:solidFill>
                <a:latin typeface="Arial" charset="0"/>
                <a:ea typeface="华文细黑" pitchFamily="2" charset="-122"/>
              </a:rPr>
              <a:t>FrutigerNext LT Medium</a:t>
            </a:r>
          </a:p>
          <a:p>
            <a:pPr algn="r" defTabSz="784225">
              <a:buClr>
                <a:srgbClr val="808080"/>
              </a:buClr>
              <a:buSzPct val="60000"/>
              <a:buFont typeface="Wingdings" pitchFamily="2" charset="2"/>
              <a:buNone/>
              <a:defRPr/>
            </a:pPr>
            <a:r>
              <a:rPr lang="zh-CN" altLang="en-US" sz="1200">
                <a:solidFill>
                  <a:srgbClr val="FFFFFF"/>
                </a:solidFill>
                <a:latin typeface="Arial" charset="0"/>
                <a:ea typeface="华文细黑" pitchFamily="2" charset="-122"/>
              </a:rPr>
              <a:t>Font to be used by customers and </a:t>
            </a:r>
          </a:p>
          <a:p>
            <a:pPr algn="r" defTabSz="784225">
              <a:buClr>
                <a:srgbClr val="808080"/>
              </a:buClr>
              <a:buSzPct val="60000"/>
              <a:buFont typeface="Wingdings" pitchFamily="2" charset="2"/>
              <a:buNone/>
              <a:defRPr/>
            </a:pPr>
            <a:r>
              <a:rPr lang="zh-CN" altLang="en-US" sz="1200">
                <a:solidFill>
                  <a:srgbClr val="FFFFFF"/>
                </a:solidFill>
                <a:latin typeface="Arial" charset="0"/>
                <a:ea typeface="华文细黑" pitchFamily="2" charset="-122"/>
              </a:rPr>
              <a:t>partners : </a:t>
            </a:r>
          </a:p>
          <a:p>
            <a:pPr algn="r" defTabSz="784225">
              <a:buClr>
                <a:srgbClr val="808080"/>
              </a:buClr>
              <a:buSzPct val="60000"/>
              <a:buFont typeface="Wingdings" pitchFamily="2" charset="2"/>
              <a:buNone/>
              <a:defRPr/>
            </a:pPr>
            <a:r>
              <a:rPr lang="zh-CN" altLang="en-US" sz="1200">
                <a:solidFill>
                  <a:srgbClr val="FFFFFF"/>
                </a:solidFill>
                <a:latin typeface="Arial" charset="0"/>
                <a:ea typeface="华文细黑" pitchFamily="2" charset="-122"/>
              </a:rPr>
              <a:t>Arial</a:t>
            </a:r>
            <a:endParaRPr lang="en-US" altLang="zh-CN"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endParaRPr lang="en-US" altLang="zh-CN"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endParaRPr lang="zh-CN" altLang="en-US"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endParaRPr lang="zh-CN" altLang="en-US"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r>
              <a:rPr lang="zh-CN" altLang="zh-CN" sz="1200">
                <a:solidFill>
                  <a:srgbClr val="FFFFFF"/>
                </a:solidFill>
                <a:latin typeface="Arial" charset="0"/>
                <a:ea typeface="华文细黑" pitchFamily="2" charset="-122"/>
              </a:rPr>
              <a:t>Slide </a:t>
            </a:r>
            <a:r>
              <a:rPr lang="zh-CN" altLang="en-US" sz="1200">
                <a:solidFill>
                  <a:srgbClr val="FFFFFF"/>
                </a:solidFill>
                <a:latin typeface="Arial" charset="0"/>
                <a:ea typeface="华文细黑" pitchFamily="2" charset="-122"/>
              </a:rPr>
              <a:t>t</a:t>
            </a:r>
            <a:r>
              <a:rPr lang="en-US" altLang="zh-CN" sz="1200">
                <a:solidFill>
                  <a:srgbClr val="FFFFFF"/>
                </a:solidFill>
                <a:latin typeface="Arial" charset="0"/>
                <a:ea typeface="华文细黑" pitchFamily="2" charset="-122"/>
              </a:rPr>
              <a:t>ext</a:t>
            </a:r>
            <a:r>
              <a:rPr lang="zh-CN" altLang="zh-CN" sz="1200">
                <a:solidFill>
                  <a:srgbClr val="FFFFFF"/>
                </a:solidFill>
                <a:latin typeface="Arial" charset="0"/>
                <a:ea typeface="华文细黑" pitchFamily="2" charset="-122"/>
              </a:rPr>
              <a:t> </a:t>
            </a:r>
            <a:r>
              <a:rPr lang="en-US" altLang="zh-CN" sz="1200">
                <a:solidFill>
                  <a:srgbClr val="FFFFFF"/>
                </a:solidFill>
                <a:latin typeface="Arial" charset="0"/>
                <a:ea typeface="华文细黑" pitchFamily="2" charset="-122"/>
              </a:rPr>
              <a:t>:20-22pt</a:t>
            </a:r>
          </a:p>
          <a:p>
            <a:pPr algn="r" defTabSz="784225" eaLnBrk="0" hangingPunct="0">
              <a:buClr>
                <a:srgbClr val="FFFFFF"/>
              </a:buClr>
              <a:buSzPct val="60000"/>
              <a:buFont typeface="Times New Roman" pitchFamily="18" charset="0"/>
              <a:buNone/>
              <a:defRPr/>
            </a:pPr>
            <a:r>
              <a:rPr lang="en-US" altLang="zh-CN" sz="1200" noProof="1">
                <a:solidFill>
                  <a:srgbClr val="FFFFFF"/>
                </a:solidFill>
                <a:latin typeface="Arial" charset="0"/>
                <a:ea typeface="华文细黑" pitchFamily="2" charset="-122"/>
              </a:rPr>
              <a:t>Bullets level 2-5</a:t>
            </a:r>
            <a:r>
              <a:rPr lang="en-US" altLang="zh-CN" sz="1200">
                <a:solidFill>
                  <a:srgbClr val="FFFFFF"/>
                </a:solidFill>
                <a:latin typeface="Arial" charset="0"/>
                <a:ea typeface="华文细黑" pitchFamily="2" charset="-122"/>
              </a:rPr>
              <a:t>:</a:t>
            </a:r>
            <a:endParaRPr lang="en-US" altLang="zh-CN" sz="1200" noProof="1">
              <a:solidFill>
                <a:srgbClr val="FFFFFF"/>
              </a:solidFill>
              <a:latin typeface="Arial" charset="0"/>
              <a:ea typeface="华文细黑" pitchFamily="2" charset="-122"/>
            </a:endParaRPr>
          </a:p>
          <a:p>
            <a:pPr algn="r" defTabSz="784225" eaLnBrk="0" hangingPunct="0">
              <a:buClr>
                <a:srgbClr val="FFFFFF"/>
              </a:buClr>
              <a:buSzPct val="60000"/>
              <a:buFont typeface="Times New Roman" pitchFamily="18" charset="0"/>
              <a:buNone/>
              <a:defRPr/>
            </a:pPr>
            <a:r>
              <a:rPr lang="en-US" altLang="zh-CN" sz="1200">
                <a:solidFill>
                  <a:srgbClr val="FFFFFF"/>
                </a:solidFill>
                <a:latin typeface="Arial" charset="0"/>
                <a:ea typeface="华文细黑" pitchFamily="2" charset="-122"/>
              </a:rPr>
              <a:t> 18pt  </a:t>
            </a:r>
          </a:p>
          <a:p>
            <a:pPr algn="r" defTabSz="784225">
              <a:buClr>
                <a:srgbClr val="808080"/>
              </a:buClr>
              <a:buSzPct val="60000"/>
              <a:buFont typeface="Wingdings" pitchFamily="2" charset="2"/>
              <a:buNone/>
              <a:defRPr/>
            </a:pPr>
            <a:r>
              <a:rPr lang="en-US" altLang="zh-CN" sz="1200">
                <a:solidFill>
                  <a:srgbClr val="FFFFFF"/>
                </a:solidFill>
                <a:latin typeface="Arial" charset="0"/>
                <a:ea typeface="华文细黑" pitchFamily="2" charset="-122"/>
              </a:rPr>
              <a:t>Color:Black</a:t>
            </a:r>
          </a:p>
          <a:p>
            <a:pPr algn="r" defTabSz="784225">
              <a:buClr>
                <a:srgbClr val="808080"/>
              </a:buClr>
              <a:buSzPct val="60000"/>
              <a:buFont typeface="Wingdings" pitchFamily="2" charset="2"/>
              <a:buNone/>
              <a:defRPr/>
            </a:pPr>
            <a:r>
              <a:rPr lang="zh-CN" altLang="en-US" sz="1200">
                <a:solidFill>
                  <a:srgbClr val="FFFFFF"/>
                </a:solidFill>
                <a:latin typeface="Arial" charset="0"/>
                <a:ea typeface="华文细黑" pitchFamily="2" charset="-122"/>
              </a:rPr>
              <a:t>Corporate Font :</a:t>
            </a:r>
          </a:p>
          <a:p>
            <a:pPr algn="r" defTabSz="784225">
              <a:buClr>
                <a:srgbClr val="808080"/>
              </a:buClr>
              <a:buSzPct val="60000"/>
              <a:buFont typeface="Wingdings" pitchFamily="2" charset="2"/>
              <a:buNone/>
              <a:defRPr/>
            </a:pPr>
            <a:r>
              <a:rPr lang="zh-CN" altLang="en-US" sz="1200">
                <a:solidFill>
                  <a:srgbClr val="FFFFFF"/>
                </a:solidFill>
                <a:latin typeface="Arial" charset="0"/>
                <a:ea typeface="华文细黑" pitchFamily="2" charset="-122"/>
              </a:rPr>
              <a:t>FrutigerNext LT Medium</a:t>
            </a:r>
          </a:p>
          <a:p>
            <a:pPr algn="r" defTabSz="784225">
              <a:buClr>
                <a:srgbClr val="808080"/>
              </a:buClr>
              <a:buSzPct val="60000"/>
              <a:buFont typeface="Wingdings" pitchFamily="2" charset="2"/>
              <a:buNone/>
              <a:defRPr/>
            </a:pPr>
            <a:r>
              <a:rPr lang="zh-CN" altLang="en-US" sz="1200">
                <a:solidFill>
                  <a:srgbClr val="FFFFFF"/>
                </a:solidFill>
                <a:latin typeface="Arial" charset="0"/>
                <a:ea typeface="华文细黑" pitchFamily="2" charset="-122"/>
              </a:rPr>
              <a:t>Font to be used by customers and </a:t>
            </a:r>
          </a:p>
          <a:p>
            <a:pPr algn="r" defTabSz="784225">
              <a:buClr>
                <a:srgbClr val="808080"/>
              </a:buClr>
              <a:buSzPct val="60000"/>
              <a:buFont typeface="Wingdings" pitchFamily="2" charset="2"/>
              <a:buNone/>
              <a:defRPr/>
            </a:pPr>
            <a:r>
              <a:rPr lang="zh-CN" altLang="en-US" sz="1200">
                <a:solidFill>
                  <a:srgbClr val="FFFFFF"/>
                </a:solidFill>
                <a:latin typeface="Arial" charset="0"/>
                <a:ea typeface="华文细黑" pitchFamily="2" charset="-122"/>
              </a:rPr>
              <a:t>partners : </a:t>
            </a:r>
          </a:p>
          <a:p>
            <a:pPr algn="r" defTabSz="784225">
              <a:buClr>
                <a:srgbClr val="808080"/>
              </a:buClr>
              <a:buSzPct val="60000"/>
              <a:buFont typeface="Wingdings" pitchFamily="2" charset="2"/>
              <a:buNone/>
              <a:defRPr/>
            </a:pPr>
            <a:r>
              <a:rPr lang="zh-CN" altLang="en-US" sz="1200">
                <a:solidFill>
                  <a:srgbClr val="FFFFFF"/>
                </a:solidFill>
                <a:latin typeface="Arial" charset="0"/>
                <a:ea typeface="华文细黑" pitchFamily="2" charset="-122"/>
              </a:rPr>
              <a:t>Arial</a:t>
            </a:r>
            <a:endParaRPr lang="en-US" altLang="zh-CN"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endParaRPr lang="en-US" altLang="zh-CN"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endParaRPr lang="zh-CN" altLang="en-US"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endParaRPr lang="zh-CN" altLang="en-US"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endParaRPr lang="zh-CN" altLang="en-US"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endParaRPr lang="en-US" altLang="zh-CN"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endParaRPr lang="en-US" altLang="zh-CN" sz="1200">
              <a:solidFill>
                <a:srgbClr val="FFFFFF"/>
              </a:solidFill>
              <a:latin typeface="Arial" charset="0"/>
              <a:ea typeface="华文细黑" pitchFamily="2" charset="-122"/>
            </a:endParaRPr>
          </a:p>
          <a:p>
            <a:pPr algn="r" defTabSz="784225">
              <a:buClr>
                <a:srgbClr val="808080"/>
              </a:buClr>
              <a:buSzPct val="60000"/>
              <a:buFont typeface="Wingdings" pitchFamily="2" charset="2"/>
              <a:buNone/>
              <a:defRPr/>
            </a:pPr>
            <a:endParaRPr lang="zh-CN" altLang="en-US" sz="1200">
              <a:solidFill>
                <a:srgbClr val="000000"/>
              </a:solidFill>
              <a:latin typeface="Arial" charset="0"/>
              <a:ea typeface="华文细黑" pitchFamily="2" charset="-122"/>
            </a:endParaRPr>
          </a:p>
        </p:txBody>
      </p:sp>
      <p:sp>
        <p:nvSpPr>
          <p:cNvPr id="5129" name="Rectangle 9"/>
          <p:cNvSpPr>
            <a:spLocks noChangeArrowheads="1"/>
          </p:cNvSpPr>
          <p:nvPr/>
        </p:nvSpPr>
        <p:spPr bwMode="auto">
          <a:xfrm>
            <a:off x="9269413" y="5413375"/>
            <a:ext cx="919162" cy="387350"/>
          </a:xfrm>
          <a:prstGeom prst="rect">
            <a:avLst/>
          </a:prstGeom>
          <a:solidFill>
            <a:schemeClr val="bg1"/>
          </a:solidFill>
          <a:ln w="9525" algn="ctr">
            <a:noFill/>
            <a:miter lim="800000"/>
            <a:headEnd/>
            <a:tailEnd/>
          </a:ln>
        </p:spPr>
        <p:txBody>
          <a:bodyPr lIns="91425" tIns="45712" rIns="91425" bIns="45712" anchor="ctr">
            <a:spAutoFit/>
          </a:bodyP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30" name="Rectangle 10"/>
          <p:cNvSpPr>
            <a:spLocks noChangeArrowheads="1"/>
          </p:cNvSpPr>
          <p:nvPr/>
        </p:nvSpPr>
        <p:spPr bwMode="auto">
          <a:xfrm>
            <a:off x="9199563" y="1146175"/>
            <a:ext cx="1109662" cy="3270250"/>
          </a:xfrm>
          <a:prstGeom prst="rect">
            <a:avLst/>
          </a:prstGeom>
          <a:noFill/>
          <a:ln w="9525">
            <a:noFill/>
            <a:miter lim="800000"/>
            <a:headEnd/>
            <a:tailEnd/>
          </a:ln>
        </p:spPr>
        <p:txBody>
          <a:bodyPr lIns="78331" tIns="39166" rIns="78331" bIns="39166"/>
          <a:lstStyle/>
          <a:p>
            <a:pPr defTabSz="784225">
              <a:buClr>
                <a:srgbClr val="808080"/>
              </a:buClr>
              <a:buSzPct val="60000"/>
              <a:buFont typeface="Wingdings" pitchFamily="2" charset="2"/>
              <a:buNone/>
              <a:defRPr/>
            </a:pPr>
            <a:r>
              <a:rPr lang="en-US" altLang="zh-CN" sz="1200">
                <a:solidFill>
                  <a:srgbClr val="FFFFFF"/>
                </a:solidFill>
                <a:latin typeface="Arial" charset="0"/>
                <a:ea typeface="华文细黑" pitchFamily="2" charset="-122"/>
              </a:rPr>
              <a:t>The following nine groups of colors are an example of how our design colors can be used, please take note that you should only use one design color group per slide. </a:t>
            </a:r>
          </a:p>
          <a:p>
            <a:pPr defTabSz="784225">
              <a:buClr>
                <a:srgbClr val="808080"/>
              </a:buClr>
              <a:buSzPct val="60000"/>
              <a:buFont typeface="Wingdings" pitchFamily="2" charset="2"/>
              <a:buNone/>
              <a:defRPr/>
            </a:pPr>
            <a:r>
              <a:rPr lang="en-US" altLang="zh-CN" sz="1200">
                <a:solidFill>
                  <a:srgbClr val="FFFFFF"/>
                </a:solidFill>
                <a:latin typeface="Arial" charset="0"/>
                <a:ea typeface="华文细黑" pitchFamily="2" charset="-122"/>
              </a:rPr>
              <a:t> For specific usage details, refer to the “Typesetting Standard”.</a:t>
            </a:r>
          </a:p>
          <a:p>
            <a:pPr defTabSz="784225">
              <a:buClr>
                <a:srgbClr val="808080"/>
              </a:buClr>
              <a:buSzPct val="60000"/>
              <a:buFont typeface="Wingdings" pitchFamily="2" charset="2"/>
              <a:buNone/>
              <a:defRPr/>
            </a:pPr>
            <a:endParaRPr lang="zh-CN" altLang="en-US" sz="1200">
              <a:solidFill>
                <a:srgbClr val="FFFFFF"/>
              </a:solidFill>
              <a:latin typeface="Arial" charset="0"/>
              <a:ea typeface="华文细黑" pitchFamily="2" charset="-122"/>
            </a:endParaRPr>
          </a:p>
          <a:p>
            <a:pPr defTabSz="784225">
              <a:buClr>
                <a:srgbClr val="808080"/>
              </a:buClr>
              <a:buSzPct val="60000"/>
              <a:buFont typeface="Wingdings" pitchFamily="2" charset="2"/>
              <a:buNone/>
              <a:defRPr/>
            </a:pPr>
            <a:endParaRPr lang="en-US" altLang="zh-CN" sz="1200">
              <a:solidFill>
                <a:srgbClr val="FFFFFF"/>
              </a:solidFill>
              <a:latin typeface="Arial" charset="0"/>
              <a:ea typeface="华文细黑" pitchFamily="2" charset="-122"/>
            </a:endParaRPr>
          </a:p>
          <a:p>
            <a:pPr defTabSz="784225">
              <a:buClr>
                <a:srgbClr val="808080"/>
              </a:buClr>
              <a:buSzPct val="60000"/>
              <a:buFont typeface="Wingdings" pitchFamily="2" charset="2"/>
              <a:buNone/>
              <a:defRPr/>
            </a:pPr>
            <a:endParaRPr lang="en-US" altLang="zh-CN" sz="1200">
              <a:solidFill>
                <a:srgbClr val="FFFFFF"/>
              </a:solidFill>
              <a:latin typeface="Arial" charset="0"/>
              <a:ea typeface="华文细黑" pitchFamily="2" charset="-122"/>
            </a:endParaRPr>
          </a:p>
          <a:p>
            <a:pPr defTabSz="784225">
              <a:buClr>
                <a:srgbClr val="808080"/>
              </a:buClr>
              <a:buSzPct val="60000"/>
              <a:buFont typeface="Wingdings" pitchFamily="2" charset="2"/>
              <a:buNone/>
              <a:defRPr/>
            </a:pPr>
            <a:endParaRPr lang="zh-CN" altLang="en-US" sz="1200">
              <a:solidFill>
                <a:srgbClr val="FFFFFF"/>
              </a:solidFill>
              <a:latin typeface="Arial" charset="0"/>
              <a:ea typeface="华文细黑" pitchFamily="2" charset="-122"/>
            </a:endParaRPr>
          </a:p>
        </p:txBody>
      </p:sp>
      <p:sp>
        <p:nvSpPr>
          <p:cNvPr id="5131" name="Rectangle 11"/>
          <p:cNvSpPr>
            <a:spLocks noChangeArrowheads="1"/>
          </p:cNvSpPr>
          <p:nvPr/>
        </p:nvSpPr>
        <p:spPr bwMode="auto">
          <a:xfrm>
            <a:off x="9199563" y="-26988"/>
            <a:ext cx="1049337" cy="1576388"/>
          </a:xfrm>
          <a:prstGeom prst="rect">
            <a:avLst/>
          </a:prstGeom>
          <a:noFill/>
          <a:ln w="9525">
            <a:noFill/>
            <a:miter lim="800000"/>
            <a:headEnd/>
            <a:tailEnd/>
          </a:ln>
        </p:spPr>
        <p:txBody>
          <a:bodyPr lIns="78331" tIns="39166" rIns="78331" bIns="39166"/>
          <a:lstStyle/>
          <a:p>
            <a:pPr defTabSz="784225" eaLnBrk="0" hangingPunct="0">
              <a:defRPr/>
            </a:pPr>
            <a:r>
              <a:rPr lang="en-US" altLang="zh-CN" sz="1200">
                <a:solidFill>
                  <a:srgbClr val="FFFFFF"/>
                </a:solidFill>
                <a:latin typeface="Arial" charset="0"/>
                <a:ea typeface="华文细黑" pitchFamily="2" charset="-122"/>
              </a:rPr>
              <a:t>Top right  corner  for   field-mark, customer or partner logotypes. </a:t>
            </a:r>
          </a:p>
          <a:p>
            <a:pPr defTabSz="784225" eaLnBrk="0" hangingPunct="0">
              <a:defRPr/>
            </a:pPr>
            <a:r>
              <a:rPr lang="en-US" altLang="zh-CN" sz="1200">
                <a:solidFill>
                  <a:srgbClr val="FFFFFF"/>
                </a:solidFill>
                <a:latin typeface="Arial" charset="0"/>
                <a:ea typeface="华文细黑" pitchFamily="2" charset="-122"/>
              </a:rPr>
              <a:t>----------------   </a:t>
            </a:r>
          </a:p>
          <a:p>
            <a:pPr defTabSz="784225">
              <a:buClr>
                <a:srgbClr val="808080"/>
              </a:buClr>
              <a:buSzPct val="60000"/>
              <a:buFont typeface="Wingdings" pitchFamily="2" charset="2"/>
              <a:buNone/>
              <a:defRPr/>
            </a:pPr>
            <a:endParaRPr lang="en-US" altLang="zh-CN" sz="1200">
              <a:solidFill>
                <a:srgbClr val="FFFFFF"/>
              </a:solidFill>
              <a:latin typeface="Arial" charset="0"/>
              <a:ea typeface="华文细黑" pitchFamily="2" charset="-122"/>
            </a:endParaRPr>
          </a:p>
          <a:p>
            <a:pPr defTabSz="784225">
              <a:buClr>
                <a:srgbClr val="808080"/>
              </a:buClr>
              <a:buSzPct val="60000"/>
              <a:buFont typeface="Wingdings" pitchFamily="2" charset="2"/>
              <a:buNone/>
              <a:defRPr/>
            </a:pPr>
            <a:endParaRPr lang="zh-CN" altLang="en-US" sz="1200">
              <a:solidFill>
                <a:srgbClr val="FFFFFF"/>
              </a:solidFill>
              <a:latin typeface="Arial" charset="0"/>
              <a:ea typeface="华文细黑" pitchFamily="2" charset="-122"/>
            </a:endParaRPr>
          </a:p>
        </p:txBody>
      </p:sp>
      <p:sp>
        <p:nvSpPr>
          <p:cNvPr id="2" name="Rectangle 12"/>
          <p:cNvSpPr>
            <a:spLocks noGrp="1" noChangeArrowheads="1"/>
          </p:cNvSpPr>
          <p:nvPr>
            <p:ph type="body" idx="1"/>
          </p:nvPr>
        </p:nvSpPr>
        <p:spPr bwMode="auto">
          <a:xfrm>
            <a:off x="684213" y="1574800"/>
            <a:ext cx="7927975" cy="4195763"/>
          </a:xfrm>
          <a:prstGeom prst="rect">
            <a:avLst/>
          </a:prstGeom>
          <a:noFill/>
          <a:ln w="9525">
            <a:noFill/>
            <a:miter lim="800000"/>
            <a:headEnd/>
            <a:tailEnd/>
          </a:ln>
        </p:spPr>
        <p:txBody>
          <a:bodyPr vert="horz" wrap="square" lIns="78358" tIns="39179" rIns="78358" bIns="39179" numCol="1" anchor="t" anchorCtr="0" compatLnSpc="1">
            <a:prstTxWarp prst="textNoShape">
              <a:avLst/>
            </a:prstTxWarp>
          </a:bodyPr>
          <a:lstStyle/>
          <a:p>
            <a:pPr lvl="0"/>
            <a:endParaRPr lang="zh-CN" altLang="en-US" smtClean="0"/>
          </a:p>
        </p:txBody>
      </p:sp>
      <p:grpSp>
        <p:nvGrpSpPr>
          <p:cNvPr id="5132" name="Group 13"/>
          <p:cNvGrpSpPr>
            <a:grpSpLocks/>
          </p:cNvGrpSpPr>
          <p:nvPr/>
        </p:nvGrpSpPr>
        <p:grpSpPr bwMode="auto">
          <a:xfrm>
            <a:off x="9351963" y="5280025"/>
            <a:ext cx="739775" cy="182563"/>
            <a:chOff x="6657" y="3492"/>
            <a:chExt cx="527" cy="121"/>
          </a:xfrm>
        </p:grpSpPr>
        <p:sp>
          <p:nvSpPr>
            <p:cNvPr id="5174" name="Rectangle 14"/>
            <p:cNvSpPr>
              <a:spLocks noChangeArrowheads="1"/>
            </p:cNvSpPr>
            <p:nvPr/>
          </p:nvSpPr>
          <p:spPr bwMode="auto">
            <a:xfrm flipV="1">
              <a:off x="6789" y="3492"/>
              <a:ext cx="131" cy="121"/>
            </a:xfrm>
            <a:prstGeom prst="rect">
              <a:avLst/>
            </a:prstGeom>
            <a:solidFill>
              <a:srgbClr val="FFCC66"/>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75" name="Rectangle 15"/>
            <p:cNvSpPr>
              <a:spLocks noChangeArrowheads="1"/>
            </p:cNvSpPr>
            <p:nvPr/>
          </p:nvSpPr>
          <p:spPr bwMode="auto">
            <a:xfrm flipV="1">
              <a:off x="6920" y="3492"/>
              <a:ext cx="130" cy="121"/>
            </a:xfrm>
            <a:prstGeom prst="rect">
              <a:avLst/>
            </a:prstGeom>
            <a:solidFill>
              <a:srgbClr val="FF9900"/>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76" name="Rectangle 16"/>
            <p:cNvSpPr>
              <a:spLocks noChangeArrowheads="1"/>
            </p:cNvSpPr>
            <p:nvPr/>
          </p:nvSpPr>
          <p:spPr bwMode="auto">
            <a:xfrm flipV="1">
              <a:off x="7052" y="3492"/>
              <a:ext cx="132" cy="121"/>
            </a:xfrm>
            <a:prstGeom prst="rect">
              <a:avLst/>
            </a:prstGeom>
            <a:solidFill>
              <a:srgbClr val="99660A"/>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77" name="Rectangle 17"/>
            <p:cNvSpPr>
              <a:spLocks noChangeArrowheads="1"/>
            </p:cNvSpPr>
            <p:nvPr/>
          </p:nvSpPr>
          <p:spPr bwMode="auto">
            <a:xfrm flipV="1">
              <a:off x="6657" y="3492"/>
              <a:ext cx="132" cy="121"/>
            </a:xfrm>
            <a:prstGeom prst="rect">
              <a:avLst/>
            </a:prstGeom>
            <a:solidFill>
              <a:srgbClr val="FFCC99"/>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grpSp>
      <p:grpSp>
        <p:nvGrpSpPr>
          <p:cNvPr id="5133" name="Group 18"/>
          <p:cNvGrpSpPr>
            <a:grpSpLocks/>
          </p:cNvGrpSpPr>
          <p:nvPr/>
        </p:nvGrpSpPr>
        <p:grpSpPr bwMode="auto">
          <a:xfrm>
            <a:off x="9351963" y="6203950"/>
            <a:ext cx="739775" cy="182563"/>
            <a:chOff x="6657" y="4103"/>
            <a:chExt cx="527" cy="121"/>
          </a:xfrm>
        </p:grpSpPr>
        <p:sp>
          <p:nvSpPr>
            <p:cNvPr id="5170" name="Rectangle 19"/>
            <p:cNvSpPr>
              <a:spLocks noChangeArrowheads="1"/>
            </p:cNvSpPr>
            <p:nvPr/>
          </p:nvSpPr>
          <p:spPr bwMode="auto">
            <a:xfrm flipV="1">
              <a:off x="6789" y="4103"/>
              <a:ext cx="131" cy="121"/>
            </a:xfrm>
            <a:prstGeom prst="rect">
              <a:avLst/>
            </a:prstGeom>
            <a:solidFill>
              <a:srgbClr val="99CCFF"/>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71" name="Rectangle 20"/>
            <p:cNvSpPr>
              <a:spLocks noChangeArrowheads="1"/>
            </p:cNvSpPr>
            <p:nvPr/>
          </p:nvSpPr>
          <p:spPr bwMode="auto">
            <a:xfrm flipV="1">
              <a:off x="6920" y="4103"/>
              <a:ext cx="130" cy="121"/>
            </a:xfrm>
            <a:prstGeom prst="rect">
              <a:avLst/>
            </a:prstGeom>
            <a:solidFill>
              <a:srgbClr val="99CCCC"/>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72" name="Rectangle 21"/>
            <p:cNvSpPr>
              <a:spLocks noChangeArrowheads="1"/>
            </p:cNvSpPr>
            <p:nvPr/>
          </p:nvSpPr>
          <p:spPr bwMode="auto">
            <a:xfrm flipV="1">
              <a:off x="7052" y="4103"/>
              <a:ext cx="132" cy="121"/>
            </a:xfrm>
            <a:prstGeom prst="rect">
              <a:avLst/>
            </a:prstGeom>
            <a:solidFill>
              <a:srgbClr val="009999"/>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73" name="Rectangle 22"/>
            <p:cNvSpPr>
              <a:spLocks noChangeArrowheads="1"/>
            </p:cNvSpPr>
            <p:nvPr/>
          </p:nvSpPr>
          <p:spPr bwMode="auto">
            <a:xfrm flipV="1">
              <a:off x="6657" y="4103"/>
              <a:ext cx="132" cy="121"/>
            </a:xfrm>
            <a:prstGeom prst="rect">
              <a:avLst/>
            </a:prstGeom>
            <a:solidFill>
              <a:srgbClr val="CCCCFF"/>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grpSp>
      <p:grpSp>
        <p:nvGrpSpPr>
          <p:cNvPr id="5134" name="Group 23"/>
          <p:cNvGrpSpPr>
            <a:grpSpLocks/>
          </p:cNvGrpSpPr>
          <p:nvPr/>
        </p:nvGrpSpPr>
        <p:grpSpPr bwMode="auto">
          <a:xfrm>
            <a:off x="9351963" y="6450013"/>
            <a:ext cx="739775" cy="182562"/>
            <a:chOff x="6657" y="4266"/>
            <a:chExt cx="527" cy="121"/>
          </a:xfrm>
        </p:grpSpPr>
        <p:sp>
          <p:nvSpPr>
            <p:cNvPr id="5166" name="Rectangle 24"/>
            <p:cNvSpPr>
              <a:spLocks noChangeArrowheads="1"/>
            </p:cNvSpPr>
            <p:nvPr/>
          </p:nvSpPr>
          <p:spPr bwMode="auto">
            <a:xfrm flipV="1">
              <a:off x="6789" y="4266"/>
              <a:ext cx="131" cy="121"/>
            </a:xfrm>
            <a:prstGeom prst="rect">
              <a:avLst/>
            </a:prstGeom>
            <a:solidFill>
              <a:srgbClr val="99CCCC"/>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67" name="Rectangle 25"/>
            <p:cNvSpPr>
              <a:spLocks noChangeArrowheads="1"/>
            </p:cNvSpPr>
            <p:nvPr/>
          </p:nvSpPr>
          <p:spPr bwMode="auto">
            <a:xfrm flipV="1">
              <a:off x="6920" y="4266"/>
              <a:ext cx="130" cy="121"/>
            </a:xfrm>
            <a:prstGeom prst="rect">
              <a:avLst/>
            </a:prstGeom>
            <a:solidFill>
              <a:srgbClr val="0099CC"/>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68" name="Rectangle 26"/>
            <p:cNvSpPr>
              <a:spLocks noChangeArrowheads="1"/>
            </p:cNvSpPr>
            <p:nvPr/>
          </p:nvSpPr>
          <p:spPr bwMode="auto">
            <a:xfrm flipV="1">
              <a:off x="7052" y="4266"/>
              <a:ext cx="132" cy="121"/>
            </a:xfrm>
            <a:prstGeom prst="rect">
              <a:avLst/>
            </a:prstGeom>
            <a:solidFill>
              <a:srgbClr val="006699"/>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69" name="Rectangle 27"/>
            <p:cNvSpPr>
              <a:spLocks noChangeArrowheads="1"/>
            </p:cNvSpPr>
            <p:nvPr/>
          </p:nvSpPr>
          <p:spPr bwMode="auto">
            <a:xfrm flipV="1">
              <a:off x="6657" y="4266"/>
              <a:ext cx="132" cy="121"/>
            </a:xfrm>
            <a:prstGeom prst="rect">
              <a:avLst/>
            </a:prstGeom>
            <a:solidFill>
              <a:srgbClr val="CCFF99"/>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grpSp>
      <p:grpSp>
        <p:nvGrpSpPr>
          <p:cNvPr id="5135" name="Group 28"/>
          <p:cNvGrpSpPr>
            <a:grpSpLocks/>
          </p:cNvGrpSpPr>
          <p:nvPr/>
        </p:nvGrpSpPr>
        <p:grpSpPr bwMode="auto">
          <a:xfrm>
            <a:off x="9351963" y="5527675"/>
            <a:ext cx="739775" cy="182563"/>
            <a:chOff x="6657" y="3656"/>
            <a:chExt cx="527" cy="121"/>
          </a:xfrm>
        </p:grpSpPr>
        <p:sp>
          <p:nvSpPr>
            <p:cNvPr id="5162" name="Rectangle 29"/>
            <p:cNvSpPr>
              <a:spLocks noChangeArrowheads="1"/>
            </p:cNvSpPr>
            <p:nvPr/>
          </p:nvSpPr>
          <p:spPr bwMode="auto">
            <a:xfrm flipV="1">
              <a:off x="6657" y="3656"/>
              <a:ext cx="132" cy="121"/>
            </a:xfrm>
            <a:prstGeom prst="rect">
              <a:avLst/>
            </a:prstGeom>
            <a:solidFill>
              <a:srgbClr val="CCCCCC"/>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63" name="Rectangle 30"/>
            <p:cNvSpPr>
              <a:spLocks noChangeArrowheads="1"/>
            </p:cNvSpPr>
            <p:nvPr/>
          </p:nvSpPr>
          <p:spPr bwMode="auto">
            <a:xfrm flipV="1">
              <a:off x="6789" y="3656"/>
              <a:ext cx="131" cy="121"/>
            </a:xfrm>
            <a:prstGeom prst="rect">
              <a:avLst/>
            </a:prstGeom>
            <a:solidFill>
              <a:srgbClr val="FF9900"/>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64" name="Rectangle 31"/>
            <p:cNvSpPr>
              <a:spLocks noChangeArrowheads="1"/>
            </p:cNvSpPr>
            <p:nvPr/>
          </p:nvSpPr>
          <p:spPr bwMode="auto">
            <a:xfrm flipV="1">
              <a:off x="6920" y="3656"/>
              <a:ext cx="130" cy="121"/>
            </a:xfrm>
            <a:prstGeom prst="rect">
              <a:avLst/>
            </a:prstGeom>
            <a:solidFill>
              <a:srgbClr val="990000"/>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65" name="Rectangle 32"/>
            <p:cNvSpPr>
              <a:spLocks noChangeArrowheads="1"/>
            </p:cNvSpPr>
            <p:nvPr/>
          </p:nvSpPr>
          <p:spPr bwMode="auto">
            <a:xfrm flipV="1">
              <a:off x="7052" y="3656"/>
              <a:ext cx="132" cy="121"/>
            </a:xfrm>
            <a:prstGeom prst="rect">
              <a:avLst/>
            </a:prstGeom>
            <a:solidFill>
              <a:schemeClr val="tx1"/>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grpSp>
      <p:grpSp>
        <p:nvGrpSpPr>
          <p:cNvPr id="5136" name="Group 33"/>
          <p:cNvGrpSpPr>
            <a:grpSpLocks/>
          </p:cNvGrpSpPr>
          <p:nvPr/>
        </p:nvGrpSpPr>
        <p:grpSpPr bwMode="auto">
          <a:xfrm>
            <a:off x="9351963" y="5957888"/>
            <a:ext cx="739775" cy="184150"/>
            <a:chOff x="6657" y="3941"/>
            <a:chExt cx="527" cy="121"/>
          </a:xfrm>
        </p:grpSpPr>
        <p:sp>
          <p:nvSpPr>
            <p:cNvPr id="5158" name="Rectangle 34"/>
            <p:cNvSpPr>
              <a:spLocks noChangeArrowheads="1"/>
            </p:cNvSpPr>
            <p:nvPr/>
          </p:nvSpPr>
          <p:spPr bwMode="auto">
            <a:xfrm flipV="1">
              <a:off x="6789" y="3941"/>
              <a:ext cx="131" cy="121"/>
            </a:xfrm>
            <a:prstGeom prst="rect">
              <a:avLst/>
            </a:prstGeom>
            <a:solidFill>
              <a:srgbClr val="CCFF99"/>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59" name="Rectangle 35"/>
            <p:cNvSpPr>
              <a:spLocks noChangeArrowheads="1"/>
            </p:cNvSpPr>
            <p:nvPr/>
          </p:nvSpPr>
          <p:spPr bwMode="auto">
            <a:xfrm flipV="1">
              <a:off x="6920" y="3941"/>
              <a:ext cx="130" cy="121"/>
            </a:xfrm>
            <a:prstGeom prst="rect">
              <a:avLst/>
            </a:prstGeom>
            <a:solidFill>
              <a:srgbClr val="669900"/>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60" name="Rectangle 36"/>
            <p:cNvSpPr>
              <a:spLocks noChangeArrowheads="1"/>
            </p:cNvSpPr>
            <p:nvPr/>
          </p:nvSpPr>
          <p:spPr bwMode="auto">
            <a:xfrm flipV="1">
              <a:off x="7052" y="3941"/>
              <a:ext cx="132" cy="121"/>
            </a:xfrm>
            <a:prstGeom prst="rect">
              <a:avLst/>
            </a:prstGeom>
            <a:solidFill>
              <a:schemeClr val="tx1"/>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61" name="Rectangle 37"/>
            <p:cNvSpPr>
              <a:spLocks noChangeArrowheads="1"/>
            </p:cNvSpPr>
            <p:nvPr/>
          </p:nvSpPr>
          <p:spPr bwMode="auto">
            <a:xfrm flipV="1">
              <a:off x="6657" y="3941"/>
              <a:ext cx="132" cy="121"/>
            </a:xfrm>
            <a:prstGeom prst="rect">
              <a:avLst/>
            </a:prstGeom>
            <a:solidFill>
              <a:srgbClr val="CCCCCC"/>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grpSp>
      <p:grpSp>
        <p:nvGrpSpPr>
          <p:cNvPr id="5137" name="Group 38"/>
          <p:cNvGrpSpPr>
            <a:grpSpLocks/>
          </p:cNvGrpSpPr>
          <p:nvPr/>
        </p:nvGrpSpPr>
        <p:grpSpPr bwMode="auto">
          <a:xfrm>
            <a:off x="9351963" y="6697663"/>
            <a:ext cx="739775" cy="182562"/>
            <a:chOff x="6657" y="4430"/>
            <a:chExt cx="527" cy="121"/>
          </a:xfrm>
        </p:grpSpPr>
        <p:sp>
          <p:nvSpPr>
            <p:cNvPr id="5154" name="Rectangle 39"/>
            <p:cNvSpPr>
              <a:spLocks noChangeArrowheads="1"/>
            </p:cNvSpPr>
            <p:nvPr/>
          </p:nvSpPr>
          <p:spPr bwMode="auto">
            <a:xfrm flipV="1">
              <a:off x="6789" y="4430"/>
              <a:ext cx="131" cy="121"/>
            </a:xfrm>
            <a:prstGeom prst="rect">
              <a:avLst/>
            </a:prstGeom>
            <a:solidFill>
              <a:schemeClr val="hlink"/>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55" name="Rectangle 40"/>
            <p:cNvSpPr>
              <a:spLocks noChangeArrowheads="1"/>
            </p:cNvSpPr>
            <p:nvPr/>
          </p:nvSpPr>
          <p:spPr bwMode="auto">
            <a:xfrm flipV="1">
              <a:off x="6920" y="4430"/>
              <a:ext cx="130" cy="121"/>
            </a:xfrm>
            <a:prstGeom prst="rect">
              <a:avLst/>
            </a:prstGeom>
            <a:solidFill>
              <a:srgbClr val="006699"/>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56" name="Rectangle 41"/>
            <p:cNvSpPr>
              <a:spLocks noChangeArrowheads="1"/>
            </p:cNvSpPr>
            <p:nvPr/>
          </p:nvSpPr>
          <p:spPr bwMode="auto">
            <a:xfrm flipV="1">
              <a:off x="7052" y="4430"/>
              <a:ext cx="132" cy="121"/>
            </a:xfrm>
            <a:prstGeom prst="rect">
              <a:avLst/>
            </a:prstGeom>
            <a:solidFill>
              <a:schemeClr val="tx1"/>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57" name="Rectangle 42"/>
            <p:cNvSpPr>
              <a:spLocks noChangeArrowheads="1"/>
            </p:cNvSpPr>
            <p:nvPr/>
          </p:nvSpPr>
          <p:spPr bwMode="auto">
            <a:xfrm flipV="1">
              <a:off x="6657" y="4430"/>
              <a:ext cx="132" cy="121"/>
            </a:xfrm>
            <a:prstGeom prst="rect">
              <a:avLst/>
            </a:prstGeom>
            <a:solidFill>
              <a:srgbClr val="99CCFF"/>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grpSp>
      <p:grpSp>
        <p:nvGrpSpPr>
          <p:cNvPr id="5138" name="Group 43"/>
          <p:cNvGrpSpPr>
            <a:grpSpLocks/>
          </p:cNvGrpSpPr>
          <p:nvPr/>
        </p:nvGrpSpPr>
        <p:grpSpPr bwMode="auto">
          <a:xfrm>
            <a:off x="9351963" y="5032375"/>
            <a:ext cx="739775" cy="185738"/>
            <a:chOff x="6657" y="3329"/>
            <a:chExt cx="527" cy="122"/>
          </a:xfrm>
        </p:grpSpPr>
        <p:sp>
          <p:nvSpPr>
            <p:cNvPr id="5150" name="Rectangle 44"/>
            <p:cNvSpPr>
              <a:spLocks noChangeArrowheads="1"/>
            </p:cNvSpPr>
            <p:nvPr/>
          </p:nvSpPr>
          <p:spPr bwMode="auto">
            <a:xfrm flipV="1">
              <a:off x="6789" y="3329"/>
              <a:ext cx="131" cy="122"/>
            </a:xfrm>
            <a:prstGeom prst="rect">
              <a:avLst/>
            </a:prstGeom>
            <a:solidFill>
              <a:srgbClr val="FF9900"/>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51" name="Rectangle 45"/>
            <p:cNvSpPr>
              <a:spLocks noChangeArrowheads="1"/>
            </p:cNvSpPr>
            <p:nvPr/>
          </p:nvSpPr>
          <p:spPr bwMode="auto">
            <a:xfrm flipV="1">
              <a:off x="6920" y="3329"/>
              <a:ext cx="130" cy="122"/>
            </a:xfrm>
            <a:prstGeom prst="rect">
              <a:avLst/>
            </a:prstGeom>
            <a:solidFill>
              <a:srgbClr val="99660A"/>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52" name="Rectangle 46"/>
            <p:cNvSpPr>
              <a:spLocks noChangeArrowheads="1"/>
            </p:cNvSpPr>
            <p:nvPr/>
          </p:nvSpPr>
          <p:spPr bwMode="auto">
            <a:xfrm flipV="1">
              <a:off x="7052" y="3329"/>
              <a:ext cx="132" cy="122"/>
            </a:xfrm>
            <a:prstGeom prst="rect">
              <a:avLst/>
            </a:prstGeom>
            <a:solidFill>
              <a:srgbClr val="990000"/>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53" name="Rectangle 47"/>
            <p:cNvSpPr>
              <a:spLocks noChangeArrowheads="1"/>
            </p:cNvSpPr>
            <p:nvPr/>
          </p:nvSpPr>
          <p:spPr bwMode="auto">
            <a:xfrm flipV="1">
              <a:off x="6657" y="3329"/>
              <a:ext cx="132" cy="122"/>
            </a:xfrm>
            <a:prstGeom prst="rect">
              <a:avLst/>
            </a:prstGeom>
            <a:solidFill>
              <a:srgbClr val="FFCC99"/>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grpSp>
      <p:grpSp>
        <p:nvGrpSpPr>
          <p:cNvPr id="5139" name="Group 48"/>
          <p:cNvGrpSpPr>
            <a:grpSpLocks/>
          </p:cNvGrpSpPr>
          <p:nvPr/>
        </p:nvGrpSpPr>
        <p:grpSpPr bwMode="auto">
          <a:xfrm>
            <a:off x="9351963" y="4594225"/>
            <a:ext cx="739775" cy="188913"/>
            <a:chOff x="6657" y="3043"/>
            <a:chExt cx="527" cy="121"/>
          </a:xfrm>
        </p:grpSpPr>
        <p:sp>
          <p:nvSpPr>
            <p:cNvPr id="5146" name="Rectangle 49"/>
            <p:cNvSpPr>
              <a:spLocks noChangeArrowheads="1"/>
            </p:cNvSpPr>
            <p:nvPr/>
          </p:nvSpPr>
          <p:spPr bwMode="auto">
            <a:xfrm flipV="1">
              <a:off x="6920" y="3043"/>
              <a:ext cx="130" cy="121"/>
            </a:xfrm>
            <a:prstGeom prst="rect">
              <a:avLst/>
            </a:prstGeom>
            <a:solidFill>
              <a:srgbClr val="FF9900"/>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47" name="Rectangle 50"/>
            <p:cNvSpPr>
              <a:spLocks noChangeArrowheads="1"/>
            </p:cNvSpPr>
            <p:nvPr/>
          </p:nvSpPr>
          <p:spPr bwMode="auto">
            <a:xfrm flipV="1">
              <a:off x="7052" y="3043"/>
              <a:ext cx="132" cy="121"/>
            </a:xfrm>
            <a:prstGeom prst="rect">
              <a:avLst/>
            </a:prstGeom>
            <a:solidFill>
              <a:srgbClr val="CCCCCC"/>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48" name="Rectangle 51"/>
            <p:cNvSpPr>
              <a:spLocks noChangeArrowheads="1"/>
            </p:cNvSpPr>
            <p:nvPr/>
          </p:nvSpPr>
          <p:spPr bwMode="auto">
            <a:xfrm flipV="1">
              <a:off x="6657" y="3043"/>
              <a:ext cx="132" cy="121"/>
            </a:xfrm>
            <a:prstGeom prst="rect">
              <a:avLst/>
            </a:prstGeom>
            <a:solidFill>
              <a:srgbClr val="99CCFF"/>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49" name="Rectangle 52"/>
            <p:cNvSpPr>
              <a:spLocks noChangeArrowheads="1"/>
            </p:cNvSpPr>
            <p:nvPr/>
          </p:nvSpPr>
          <p:spPr bwMode="auto">
            <a:xfrm flipV="1">
              <a:off x="6789" y="3043"/>
              <a:ext cx="131" cy="121"/>
            </a:xfrm>
            <a:prstGeom prst="rect">
              <a:avLst/>
            </a:prstGeom>
            <a:solidFill>
              <a:srgbClr val="669900"/>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grpSp>
      <p:grpSp>
        <p:nvGrpSpPr>
          <p:cNvPr id="5140" name="Group 53"/>
          <p:cNvGrpSpPr>
            <a:grpSpLocks/>
          </p:cNvGrpSpPr>
          <p:nvPr/>
        </p:nvGrpSpPr>
        <p:grpSpPr bwMode="auto">
          <a:xfrm>
            <a:off x="9351963" y="4356100"/>
            <a:ext cx="739775" cy="182563"/>
            <a:chOff x="6657" y="2881"/>
            <a:chExt cx="527" cy="121"/>
          </a:xfrm>
        </p:grpSpPr>
        <p:sp>
          <p:nvSpPr>
            <p:cNvPr id="5142" name="Rectangle 54"/>
            <p:cNvSpPr>
              <a:spLocks noChangeArrowheads="1"/>
            </p:cNvSpPr>
            <p:nvPr/>
          </p:nvSpPr>
          <p:spPr bwMode="auto">
            <a:xfrm flipV="1">
              <a:off x="6920" y="2881"/>
              <a:ext cx="130" cy="121"/>
            </a:xfrm>
            <a:prstGeom prst="rect">
              <a:avLst/>
            </a:prstGeom>
            <a:solidFill>
              <a:srgbClr val="B2B2B2"/>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43" name="Rectangle 55"/>
            <p:cNvSpPr>
              <a:spLocks noChangeArrowheads="1"/>
            </p:cNvSpPr>
            <p:nvPr/>
          </p:nvSpPr>
          <p:spPr bwMode="auto">
            <a:xfrm flipV="1">
              <a:off x="7052" y="2881"/>
              <a:ext cx="132" cy="121"/>
            </a:xfrm>
            <a:prstGeom prst="rect">
              <a:avLst/>
            </a:prstGeom>
            <a:solidFill>
              <a:srgbClr val="EAEAEA"/>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44" name="Rectangle 56"/>
            <p:cNvSpPr>
              <a:spLocks noChangeArrowheads="1"/>
            </p:cNvSpPr>
            <p:nvPr/>
          </p:nvSpPr>
          <p:spPr bwMode="auto">
            <a:xfrm flipV="1">
              <a:off x="6657" y="2881"/>
              <a:ext cx="132" cy="121"/>
            </a:xfrm>
            <a:prstGeom prst="rect">
              <a:avLst/>
            </a:prstGeom>
            <a:solidFill>
              <a:srgbClr val="990000"/>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sp>
          <p:nvSpPr>
            <p:cNvPr id="5145" name="Rectangle 57"/>
            <p:cNvSpPr>
              <a:spLocks noChangeArrowheads="1"/>
            </p:cNvSpPr>
            <p:nvPr/>
          </p:nvSpPr>
          <p:spPr bwMode="auto">
            <a:xfrm flipV="1">
              <a:off x="6789" y="2881"/>
              <a:ext cx="131" cy="121"/>
            </a:xfrm>
            <a:prstGeom prst="rect">
              <a:avLst/>
            </a:prstGeom>
            <a:solidFill>
              <a:schemeClr val="tx1"/>
            </a:solidFill>
            <a:ln w="9525">
              <a:noFill/>
              <a:miter lim="800000"/>
              <a:headEnd/>
              <a:tailEnd/>
            </a:ln>
          </p:spPr>
          <p:txBody>
            <a:bodyPr wrap="none" anchor="ctr"/>
            <a:lstStyle/>
            <a:p>
              <a:pPr>
                <a:lnSpc>
                  <a:spcPct val="120000"/>
                </a:lnSpc>
                <a:buClr>
                  <a:srgbClr val="808080"/>
                </a:buClr>
                <a:buSzPct val="60000"/>
                <a:buFont typeface="Wingdings" pitchFamily="2" charset="2"/>
                <a:buChar char="l"/>
                <a:defRPr/>
              </a:pPr>
              <a:endParaRPr lang="zh-CN" altLang="en-US" sz="1600">
                <a:solidFill>
                  <a:srgbClr val="000000"/>
                </a:solidFill>
                <a:ea typeface="华文细黑" pitchFamily="2" charset="-122"/>
              </a:endParaRPr>
            </a:p>
          </p:txBody>
        </p:sp>
      </p:grpSp>
    </p:spTree>
  </p:cSld>
  <p:clrMap bg1="lt1" tx1="dk1" bg2="lt2" tx2="dk2" accent1="accent1" accent2="accent2" accent3="accent3" accent4="accent4" accent5="accent5" accent6="accent6" hlink="hlink" folHlink="folHlink"/>
  <p:sldLayoutIdLst>
    <p:sldLayoutId id="2147491637" r:id="rId1"/>
    <p:sldLayoutId id="2147491476" r:id="rId2"/>
    <p:sldLayoutId id="2147491477" r:id="rId3"/>
    <p:sldLayoutId id="2147491478" r:id="rId4"/>
    <p:sldLayoutId id="2147491479" r:id="rId5"/>
    <p:sldLayoutId id="2147491480" r:id="rId6"/>
    <p:sldLayoutId id="2147491481" r:id="rId7"/>
    <p:sldLayoutId id="2147491482" r:id="rId8"/>
    <p:sldLayoutId id="2147491483" r:id="rId9"/>
    <p:sldLayoutId id="2147491484" r:id="rId10"/>
    <p:sldLayoutId id="2147491485" r:id="rId11"/>
    <p:sldLayoutId id="2147491486" r:id="rId12"/>
    <p:sldLayoutId id="2147491487" r:id="rId13"/>
  </p:sldLayoutIdLst>
  <p:transition>
    <p:fade/>
  </p:transition>
  <p:hf sldNum="0" hdr="0" ftr="0"/>
  <p:txStyles>
    <p:titleStyle>
      <a:lvl1pPr algn="l" defTabSz="784225" rtl="0" eaLnBrk="0" fontAlgn="base" hangingPunct="0">
        <a:spcBef>
          <a:spcPct val="0"/>
        </a:spcBef>
        <a:spcAft>
          <a:spcPct val="0"/>
        </a:spcAft>
        <a:defRPr sz="3000">
          <a:solidFill>
            <a:srgbClr val="990000"/>
          </a:solidFill>
          <a:latin typeface="+mj-lt"/>
          <a:ea typeface="黑体" pitchFamily="2" charset="-122"/>
          <a:cs typeface="+mj-cs"/>
        </a:defRPr>
      </a:lvl1pPr>
      <a:lvl2pPr algn="l" defTabSz="784225" rtl="0" eaLnBrk="0" fontAlgn="base" hangingPunct="0">
        <a:spcBef>
          <a:spcPct val="0"/>
        </a:spcBef>
        <a:spcAft>
          <a:spcPct val="0"/>
        </a:spcAft>
        <a:defRPr sz="3000">
          <a:solidFill>
            <a:srgbClr val="990000"/>
          </a:solidFill>
          <a:latin typeface="FrutigerNext LT Medium" pitchFamily="34" charset="0"/>
          <a:ea typeface="黑体" pitchFamily="2" charset="-122"/>
        </a:defRPr>
      </a:lvl2pPr>
      <a:lvl3pPr algn="l" defTabSz="784225" rtl="0" eaLnBrk="0" fontAlgn="base" hangingPunct="0">
        <a:spcBef>
          <a:spcPct val="0"/>
        </a:spcBef>
        <a:spcAft>
          <a:spcPct val="0"/>
        </a:spcAft>
        <a:defRPr sz="3000">
          <a:solidFill>
            <a:srgbClr val="990000"/>
          </a:solidFill>
          <a:latin typeface="FrutigerNext LT Medium" pitchFamily="34" charset="0"/>
          <a:ea typeface="黑体" pitchFamily="2" charset="-122"/>
        </a:defRPr>
      </a:lvl3pPr>
      <a:lvl4pPr algn="l" defTabSz="784225" rtl="0" eaLnBrk="0" fontAlgn="base" hangingPunct="0">
        <a:spcBef>
          <a:spcPct val="0"/>
        </a:spcBef>
        <a:spcAft>
          <a:spcPct val="0"/>
        </a:spcAft>
        <a:defRPr sz="3000">
          <a:solidFill>
            <a:srgbClr val="990000"/>
          </a:solidFill>
          <a:latin typeface="FrutigerNext LT Medium" pitchFamily="34" charset="0"/>
          <a:ea typeface="黑体" pitchFamily="2" charset="-122"/>
        </a:defRPr>
      </a:lvl4pPr>
      <a:lvl5pPr algn="l" defTabSz="784225" rtl="0" eaLnBrk="0" fontAlgn="base" hangingPunct="0">
        <a:spcBef>
          <a:spcPct val="0"/>
        </a:spcBef>
        <a:spcAft>
          <a:spcPct val="0"/>
        </a:spcAft>
        <a:defRPr sz="3000">
          <a:solidFill>
            <a:srgbClr val="990000"/>
          </a:solidFill>
          <a:latin typeface="FrutigerNext LT Medium" pitchFamily="34" charset="0"/>
          <a:ea typeface="黑体" pitchFamily="2" charset="-122"/>
        </a:defRPr>
      </a:lvl5pPr>
      <a:lvl6pPr marL="457200" algn="l" defTabSz="784225" rtl="0" fontAlgn="base">
        <a:spcBef>
          <a:spcPct val="0"/>
        </a:spcBef>
        <a:spcAft>
          <a:spcPct val="0"/>
        </a:spcAft>
        <a:defRPr sz="3000">
          <a:solidFill>
            <a:srgbClr val="990000"/>
          </a:solidFill>
          <a:latin typeface="FrutigerNext LT Medium" pitchFamily="34" charset="0"/>
          <a:ea typeface="黑体" pitchFamily="2" charset="-122"/>
        </a:defRPr>
      </a:lvl6pPr>
      <a:lvl7pPr marL="914400" algn="l" defTabSz="784225" rtl="0" fontAlgn="base">
        <a:spcBef>
          <a:spcPct val="0"/>
        </a:spcBef>
        <a:spcAft>
          <a:spcPct val="0"/>
        </a:spcAft>
        <a:defRPr sz="3000">
          <a:solidFill>
            <a:srgbClr val="990000"/>
          </a:solidFill>
          <a:latin typeface="FrutigerNext LT Medium" pitchFamily="34" charset="0"/>
          <a:ea typeface="黑体" pitchFamily="2" charset="-122"/>
        </a:defRPr>
      </a:lvl7pPr>
      <a:lvl8pPr marL="1371600" algn="l" defTabSz="784225" rtl="0" fontAlgn="base">
        <a:spcBef>
          <a:spcPct val="0"/>
        </a:spcBef>
        <a:spcAft>
          <a:spcPct val="0"/>
        </a:spcAft>
        <a:defRPr sz="3000">
          <a:solidFill>
            <a:srgbClr val="990000"/>
          </a:solidFill>
          <a:latin typeface="FrutigerNext LT Medium" pitchFamily="34" charset="0"/>
          <a:ea typeface="黑体" pitchFamily="2" charset="-122"/>
        </a:defRPr>
      </a:lvl8pPr>
      <a:lvl9pPr marL="1828800" algn="l" defTabSz="784225" rtl="0" fontAlgn="base">
        <a:spcBef>
          <a:spcPct val="0"/>
        </a:spcBef>
        <a:spcAft>
          <a:spcPct val="0"/>
        </a:spcAft>
        <a:defRPr sz="3000">
          <a:solidFill>
            <a:srgbClr val="990000"/>
          </a:solidFill>
          <a:latin typeface="FrutigerNext LT Medium" pitchFamily="34" charset="0"/>
          <a:ea typeface="黑体" pitchFamily="2" charset="-122"/>
        </a:defRPr>
      </a:lvl9pPr>
    </p:titleStyle>
    <p:bodyStyle>
      <a:lvl1pPr marL="293688" indent="-293688" algn="l" defTabSz="784225" rtl="0" eaLnBrk="0" fontAlgn="base" hangingPunct="0">
        <a:lnSpc>
          <a:spcPct val="140000"/>
        </a:lnSpc>
        <a:spcBef>
          <a:spcPct val="0"/>
        </a:spcBef>
        <a:spcAft>
          <a:spcPct val="0"/>
        </a:spcAft>
        <a:buClr>
          <a:schemeClr val="bg2"/>
        </a:buClr>
        <a:buSzPct val="60000"/>
        <a:buFont typeface="Wingdings" pitchFamily="2" charset="2"/>
        <a:buChar char="•"/>
        <a:defRPr sz="2000" b="1">
          <a:solidFill>
            <a:schemeClr val="tx1"/>
          </a:solidFill>
          <a:latin typeface="+mn-lt"/>
          <a:ea typeface="+mn-ea"/>
          <a:cs typeface="+mn-cs"/>
        </a:defRPr>
      </a:lvl1pPr>
      <a:lvl2pPr marL="636588" indent="-246063" algn="l" defTabSz="784225" rtl="0" eaLnBrk="0" fontAlgn="base" hangingPunct="0">
        <a:lnSpc>
          <a:spcPct val="140000"/>
        </a:lnSpc>
        <a:spcBef>
          <a:spcPct val="0"/>
        </a:spcBef>
        <a:spcAft>
          <a:spcPct val="0"/>
        </a:spcAft>
        <a:buClr>
          <a:schemeClr val="tx1"/>
        </a:buClr>
        <a:buSzPct val="50000"/>
        <a:buFont typeface="Wingdings" pitchFamily="2" charset="2"/>
        <a:buChar char="p"/>
        <a:defRPr sz="2800">
          <a:solidFill>
            <a:schemeClr val="tx1"/>
          </a:solidFill>
          <a:latin typeface="FrutigerNext LT Regular" pitchFamily="34" charset="0"/>
          <a:ea typeface="+mn-ea"/>
        </a:defRPr>
      </a:lvl2pPr>
      <a:lvl3pPr marL="979488" indent="-195263" algn="l" defTabSz="784225"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371600" indent="-198438" algn="l" defTabSz="784225" rtl="0" eaLnBrk="0" fontAlgn="base" hangingPunct="0">
        <a:lnSpc>
          <a:spcPct val="140000"/>
        </a:lnSpc>
        <a:spcBef>
          <a:spcPct val="0"/>
        </a:spcBef>
        <a:spcAft>
          <a:spcPct val="0"/>
        </a:spcAft>
        <a:buChar char="–"/>
        <a:defRPr sz="1400">
          <a:solidFill>
            <a:schemeClr val="tx1"/>
          </a:solidFill>
          <a:latin typeface="+mn-lt"/>
          <a:ea typeface="+mn-ea"/>
        </a:defRPr>
      </a:lvl4pPr>
      <a:lvl5pPr marL="1763713" indent="-196850" algn="l" defTabSz="784225" rtl="0" eaLnBrk="0" fontAlgn="base" hangingPunct="0">
        <a:lnSpc>
          <a:spcPct val="140000"/>
        </a:lnSpc>
        <a:spcBef>
          <a:spcPct val="0"/>
        </a:spcBef>
        <a:spcAft>
          <a:spcPct val="0"/>
        </a:spcAft>
        <a:buFont typeface="FrutigerNext LT Medium"/>
        <a:buChar char="~"/>
        <a:defRPr sz="1200">
          <a:solidFill>
            <a:schemeClr val="tx1"/>
          </a:solidFill>
          <a:latin typeface="+mn-lt"/>
          <a:ea typeface="+mn-ea"/>
        </a:defRPr>
      </a:lvl5pPr>
      <a:lvl6pPr marL="2220913" indent="-196850" algn="l" defTabSz="784225" rtl="0" fontAlgn="base">
        <a:lnSpc>
          <a:spcPct val="140000"/>
        </a:lnSpc>
        <a:spcBef>
          <a:spcPct val="0"/>
        </a:spcBef>
        <a:spcAft>
          <a:spcPct val="0"/>
        </a:spcAft>
        <a:buFont typeface="FrutigerNext LT Medium" pitchFamily="34" charset="0"/>
        <a:buChar char="~"/>
        <a:defRPr sz="1200">
          <a:solidFill>
            <a:schemeClr val="tx1"/>
          </a:solidFill>
          <a:latin typeface="+mn-lt"/>
          <a:ea typeface="+mn-ea"/>
        </a:defRPr>
      </a:lvl6pPr>
      <a:lvl7pPr marL="2678113" indent="-196850" algn="l" defTabSz="784225" rtl="0" fontAlgn="base">
        <a:lnSpc>
          <a:spcPct val="140000"/>
        </a:lnSpc>
        <a:spcBef>
          <a:spcPct val="0"/>
        </a:spcBef>
        <a:spcAft>
          <a:spcPct val="0"/>
        </a:spcAft>
        <a:buFont typeface="FrutigerNext LT Medium" pitchFamily="34" charset="0"/>
        <a:buChar char="~"/>
        <a:defRPr sz="1200">
          <a:solidFill>
            <a:schemeClr val="tx1"/>
          </a:solidFill>
          <a:latin typeface="+mn-lt"/>
          <a:ea typeface="+mn-ea"/>
        </a:defRPr>
      </a:lvl7pPr>
      <a:lvl8pPr marL="3135313" indent="-196850" algn="l" defTabSz="784225" rtl="0" fontAlgn="base">
        <a:lnSpc>
          <a:spcPct val="140000"/>
        </a:lnSpc>
        <a:spcBef>
          <a:spcPct val="0"/>
        </a:spcBef>
        <a:spcAft>
          <a:spcPct val="0"/>
        </a:spcAft>
        <a:buFont typeface="FrutigerNext LT Medium" pitchFamily="34" charset="0"/>
        <a:buChar char="~"/>
        <a:defRPr sz="1200">
          <a:solidFill>
            <a:schemeClr val="tx1"/>
          </a:solidFill>
          <a:latin typeface="+mn-lt"/>
          <a:ea typeface="+mn-ea"/>
        </a:defRPr>
      </a:lvl8pPr>
      <a:lvl9pPr marL="3592513" indent="-196850" algn="l" defTabSz="784225" rtl="0" fontAlgn="base">
        <a:lnSpc>
          <a:spcPct val="140000"/>
        </a:lnSpc>
        <a:spcBef>
          <a:spcPct val="0"/>
        </a:spcBef>
        <a:spcAft>
          <a:spcPct val="0"/>
        </a:spcAft>
        <a:buFont typeface="FrutigerNext LT Medium" pitchFamily="34" charset="0"/>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descr="7"/>
          <p:cNvPicPr>
            <a:picLocks noChangeAspect="1" noChangeArrowheads="1"/>
          </p:cNvPicPr>
          <p:nvPr/>
        </p:nvPicPr>
        <p:blipFill>
          <a:blip r:embed="rId13" cstate="print"/>
          <a:srcRect/>
          <a:stretch>
            <a:fillRect/>
          </a:stretch>
        </p:blipFill>
        <p:spPr bwMode="auto">
          <a:xfrm>
            <a:off x="0" y="6221413"/>
            <a:ext cx="9142413" cy="636587"/>
          </a:xfrm>
          <a:prstGeom prst="rect">
            <a:avLst/>
          </a:prstGeom>
          <a:noFill/>
          <a:ln w="9525">
            <a:noFill/>
            <a:miter lim="800000"/>
            <a:headEnd/>
            <a:tailEnd/>
          </a:ln>
        </p:spPr>
      </p:pic>
      <p:sp>
        <p:nvSpPr>
          <p:cNvPr id="6147" name="Text Box 8"/>
          <p:cNvSpPr txBox="1">
            <a:spLocks noChangeArrowheads="1"/>
          </p:cNvSpPr>
          <p:nvPr/>
        </p:nvSpPr>
        <p:spPr bwMode="auto">
          <a:xfrm>
            <a:off x="652463" y="6438900"/>
            <a:ext cx="2613025" cy="265113"/>
          </a:xfrm>
          <a:prstGeom prst="rect">
            <a:avLst/>
          </a:prstGeom>
          <a:noFill/>
          <a:ln w="9525">
            <a:noFill/>
            <a:miter lim="800000"/>
            <a:headEnd/>
            <a:tailEnd/>
          </a:ln>
        </p:spPr>
        <p:txBody>
          <a:bodyPr wrap="none" lIns="80027" tIns="40016" rIns="80027" bIns="40016">
            <a:spAutoFit/>
          </a:bodyPr>
          <a:lstStyle/>
          <a:p>
            <a:pPr defTabSz="800100" eaLnBrk="0" hangingPunct="0">
              <a:defRPr/>
            </a:pPr>
            <a:r>
              <a:rPr lang="en-US" altLang="zh-CN" sz="1200">
                <a:solidFill>
                  <a:srgbClr val="000000"/>
                </a:solidFill>
                <a:latin typeface="FrutigerNext LT Bold"/>
                <a:ea typeface="MS PGothic" pitchFamily="34" charset="-128"/>
              </a:rPr>
              <a:t>HUAWEI TECHNOLOGIES CO., LTD.</a:t>
            </a:r>
            <a:endParaRPr lang="en-US" altLang="zh-CN" sz="2200">
              <a:solidFill>
                <a:srgbClr val="000000"/>
              </a:solidFill>
              <a:latin typeface="Arial" pitchFamily="34" charset="0"/>
              <a:ea typeface="MS PGothic" pitchFamily="34" charset="-128"/>
            </a:endParaRPr>
          </a:p>
        </p:txBody>
      </p:sp>
      <p:pic>
        <p:nvPicPr>
          <p:cNvPr id="6148" name="Picture 9" descr="8"/>
          <p:cNvPicPr>
            <a:picLocks noChangeAspect="1" noChangeArrowheads="1"/>
          </p:cNvPicPr>
          <p:nvPr/>
        </p:nvPicPr>
        <p:blipFill>
          <a:blip r:embed="rId14" cstate="print"/>
          <a:srcRect/>
          <a:stretch>
            <a:fillRect/>
          </a:stretch>
        </p:blipFill>
        <p:spPr bwMode="auto">
          <a:xfrm>
            <a:off x="7508875" y="6399213"/>
            <a:ext cx="1311275"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13" y="6489700"/>
            <a:ext cx="2097087"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FrutigerNext LT Bold"/>
                <a:ea typeface="MS PGothic" pitchFamily="34" charset="-128"/>
              </a:defRPr>
            </a:lvl1pPr>
          </a:lstStyle>
          <a:p>
            <a:pPr>
              <a:defRPr/>
            </a:pPr>
            <a:r>
              <a:rPr lang="de-DE" altLang="zh-CN"/>
              <a:t>Page </a:t>
            </a:r>
            <a:fld id="{28A1BC1C-D456-48D4-9946-6CB72B8685A2}" type="slidenum">
              <a:rPr lang="de-DE" altLang="zh-CN"/>
              <a:pPr>
                <a:defRPr/>
              </a:pPr>
              <a:t>‹#›</a:t>
            </a:fld>
            <a:endParaRPr lang="en-GB" altLang="zh-CN"/>
          </a:p>
        </p:txBody>
      </p:sp>
      <p:sp>
        <p:nvSpPr>
          <p:cNvPr id="6150" name="Rectangle 13"/>
          <p:cNvSpPr>
            <a:spLocks noGrp="1" noChangeArrowheads="1"/>
          </p:cNvSpPr>
          <p:nvPr>
            <p:ph type="title"/>
          </p:nvPr>
        </p:nvSpPr>
        <p:spPr bwMode="auto">
          <a:xfrm>
            <a:off x="652463" y="430213"/>
            <a:ext cx="7745412" cy="871537"/>
          </a:xfrm>
          <a:prstGeom prst="rect">
            <a:avLst/>
          </a:prstGeom>
          <a:noFill/>
          <a:ln w="9525">
            <a:noFill/>
            <a:miter lim="800000"/>
            <a:headEnd/>
            <a:tailEnd/>
          </a:ln>
        </p:spPr>
        <p:txBody>
          <a:bodyPr vert="horz" wrap="square" lIns="80042" tIns="40021" rIns="80042" bIns="40021" numCol="1" anchor="ctr" anchorCtr="0" compatLnSpc="1">
            <a:prstTxWarp prst="textNoShape">
              <a:avLst/>
            </a:prstTxWarp>
          </a:bodyPr>
          <a:lstStyle/>
          <a:p>
            <a:pPr lvl="0"/>
            <a:r>
              <a:rPr lang="zh-CN" altLang="en-US" smtClean="0"/>
              <a:t>单击此处编辑母版标题样式</a:t>
            </a:r>
          </a:p>
        </p:txBody>
      </p:sp>
      <p:sp>
        <p:nvSpPr>
          <p:cNvPr id="6151" name="Rectangle 21"/>
          <p:cNvSpPr>
            <a:spLocks noChangeArrowheads="1"/>
          </p:cNvSpPr>
          <p:nvPr/>
        </p:nvSpPr>
        <p:spPr bwMode="auto">
          <a:xfrm>
            <a:off x="3894138" y="6438900"/>
            <a:ext cx="1643062" cy="265113"/>
          </a:xfrm>
          <a:prstGeom prst="rect">
            <a:avLst/>
          </a:prstGeom>
          <a:noFill/>
          <a:ln w="9525" algn="ctr">
            <a:noFill/>
            <a:miter lim="800000"/>
            <a:headEnd/>
            <a:tailEnd/>
          </a:ln>
        </p:spPr>
        <p:txBody>
          <a:bodyPr wrap="none" lIns="79995" tIns="39996" rIns="79995" bIns="39996">
            <a:spAutoFit/>
          </a:bodyPr>
          <a:lstStyle/>
          <a:p>
            <a:pPr defTabSz="800100" eaLnBrk="0" hangingPunct="0">
              <a:defRPr/>
            </a:pPr>
            <a:r>
              <a:rPr lang="en-US" altLang="zh-CN" sz="1200" dirty="0">
                <a:solidFill>
                  <a:srgbClr val="000000"/>
                </a:solidFill>
                <a:latin typeface="FrutigerNext LT Bold" pitchFamily="34" charset="0"/>
                <a:ea typeface="ＭＳ Ｐゴシック" pitchFamily="34" charset="-128"/>
              </a:rPr>
              <a:t>Huawei Confidential </a:t>
            </a:r>
          </a:p>
        </p:txBody>
      </p:sp>
      <p:sp>
        <p:nvSpPr>
          <p:cNvPr id="6152" name="Rectangle 22"/>
          <p:cNvSpPr>
            <a:spLocks noChangeArrowheads="1"/>
          </p:cNvSpPr>
          <p:nvPr/>
        </p:nvSpPr>
        <p:spPr bwMode="auto">
          <a:xfrm>
            <a:off x="-1844675" y="528638"/>
            <a:ext cx="1844675" cy="4887912"/>
          </a:xfrm>
          <a:prstGeom prst="rect">
            <a:avLst/>
          </a:prstGeom>
          <a:noFill/>
          <a:ln w="9525">
            <a:noFill/>
            <a:miter lim="800000"/>
            <a:headEnd/>
            <a:tailEnd/>
          </a:ln>
        </p:spPr>
        <p:txBody>
          <a:bodyPr lIns="80027" tIns="40016" rIns="80027" bIns="40016"/>
          <a:lstStyle/>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:32-35pt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0100">
              <a:lnSpc>
                <a:spcPct val="125000"/>
              </a:lnSpc>
              <a:buClr>
                <a:srgbClr val="808080"/>
              </a:buClr>
              <a:buSzPct val="60000"/>
              <a:buFont typeface="Wingdings" pitchFamily="2" charset="2"/>
              <a:buNone/>
              <a:defRPr/>
            </a:pPr>
            <a:r>
              <a:rPr lang="en-US" altLang="zh-CN" sz="1100">
                <a:solidFill>
                  <a:srgbClr val="FFFFFF"/>
                </a:solidFill>
                <a:ea typeface="华文细黑" pitchFamily="2" charset="-122"/>
              </a:rPr>
              <a:t>FrutigerNext LT Medium</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0100">
              <a:lnSpc>
                <a:spcPct val="7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:30-32pt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英文正文</a:t>
            </a:r>
            <a:r>
              <a:rPr lang="en-US" altLang="zh-CN" sz="1100">
                <a:solidFill>
                  <a:srgbClr val="FFFFFF"/>
                </a:solidFill>
                <a:latin typeface="Arial" charset="0"/>
                <a:ea typeface="华文细黑" pitchFamily="2" charset="-122"/>
              </a:rPr>
              <a:t>:20-22pt</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子目录 </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 :18pt  </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内部使用字体 </a:t>
            </a:r>
            <a:r>
              <a:rPr lang="en-US" altLang="zh-CN" sz="1100">
                <a:solidFill>
                  <a:srgbClr val="FFFFFF"/>
                </a:solidFill>
                <a:ea typeface="华文细黑" pitchFamily="2" charset="-122"/>
              </a:rPr>
              <a:t>:</a:t>
            </a:r>
          </a:p>
          <a:p>
            <a:pPr algn="r" defTabSz="800100">
              <a:lnSpc>
                <a:spcPct val="125000"/>
              </a:lnSpc>
              <a:buClr>
                <a:srgbClr val="808080"/>
              </a:buClr>
              <a:buSzPct val="60000"/>
              <a:buFont typeface="Wingdings" pitchFamily="2" charset="2"/>
              <a:buNone/>
              <a:defRPr/>
            </a:pPr>
            <a:r>
              <a:rPr lang="en-US" altLang="zh-CN" sz="1100">
                <a:solidFill>
                  <a:srgbClr val="FFFFFF"/>
                </a:solidFill>
                <a:ea typeface="华文细黑" pitchFamily="2" charset="-122"/>
              </a:rPr>
              <a:t>FrutigerNext LT Regular</a:t>
            </a:r>
          </a:p>
          <a:p>
            <a:pPr algn="r" defTabSz="800100">
              <a:lnSpc>
                <a:spcPct val="125000"/>
              </a:lnSpc>
              <a:buClr>
                <a:srgbClr val="808080"/>
              </a:buClr>
              <a:buSzPct val="60000"/>
              <a:buFont typeface="Wingdings" pitchFamily="2" charset="2"/>
              <a:buNone/>
              <a:defRPr/>
            </a:pPr>
            <a:r>
              <a:rPr lang="zh-CN" altLang="en-US" sz="1100">
                <a:solidFill>
                  <a:srgbClr val="FFFFFF"/>
                </a:solidFill>
                <a:ea typeface="华文细黑" pitchFamily="2" charset="-122"/>
              </a:rPr>
              <a:t>外部使用字体 </a:t>
            </a:r>
            <a:r>
              <a:rPr lang="en-US" altLang="zh-CN" sz="1100">
                <a:solidFill>
                  <a:srgbClr val="FFFFFF"/>
                </a:solidFill>
                <a:ea typeface="华文细黑" pitchFamily="2" charset="-122"/>
              </a:rPr>
              <a:t>: Arial</a:t>
            </a:r>
          </a:p>
          <a:p>
            <a:pPr algn="r" defTabSz="800100">
              <a:lnSpc>
                <a:spcPct val="7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中文正文</a:t>
            </a:r>
            <a:r>
              <a:rPr lang="en-US" altLang="zh-CN" sz="1100">
                <a:solidFill>
                  <a:srgbClr val="FFFFFF"/>
                </a:solidFill>
                <a:latin typeface="Arial" charset="0"/>
                <a:ea typeface="华文细黑" pitchFamily="2" charset="-122"/>
              </a:rPr>
              <a:t>:18-20pt</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子目录</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):18pt </a:t>
            </a: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0100">
              <a:lnSpc>
                <a:spcPct val="125000"/>
              </a:lnSpc>
              <a:buClr>
                <a:srgbClr val="808080"/>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 </a:t>
            </a: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0100">
              <a:lnSpc>
                <a:spcPct val="125000"/>
              </a:lnSpc>
              <a:buClr>
                <a:srgbClr val="808080"/>
              </a:buClr>
              <a:buSzPct val="60000"/>
              <a:buFont typeface="Wingdings" pitchFamily="2" charset="2"/>
              <a:buNone/>
              <a:defRPr/>
            </a:pPr>
            <a:endParaRPr lang="zh-CN" altLang="en-US" sz="1100">
              <a:solidFill>
                <a:srgbClr val="000000"/>
              </a:solidFill>
              <a:latin typeface="Arial" charset="0"/>
              <a:ea typeface="华文细黑" pitchFamily="2" charset="-122"/>
            </a:endParaRPr>
          </a:p>
        </p:txBody>
      </p:sp>
      <p:sp>
        <p:nvSpPr>
          <p:cNvPr id="6153" name="Rectangle 60"/>
          <p:cNvSpPr>
            <a:spLocks noChangeArrowheads="1"/>
          </p:cNvSpPr>
          <p:nvPr/>
        </p:nvSpPr>
        <p:spPr bwMode="auto">
          <a:xfrm>
            <a:off x="9269413" y="5353050"/>
            <a:ext cx="920750" cy="508000"/>
          </a:xfrm>
          <a:prstGeom prst="rect">
            <a:avLst/>
          </a:prstGeom>
          <a:solidFill>
            <a:schemeClr val="bg1"/>
          </a:solidFill>
          <a:ln w="9525" algn="ctr">
            <a:noFill/>
            <a:miter lim="800000"/>
            <a:headEnd/>
            <a:tailEnd/>
          </a:ln>
        </p:spPr>
        <p:txBody>
          <a:bodyPr lIns="91407" tIns="45703" rIns="91407" bIns="45703" anchor="ctr">
            <a:spAutoFit/>
          </a:bodyP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nvGrpSpPr>
          <p:cNvPr id="6154" name="Group 75"/>
          <p:cNvGrpSpPr>
            <a:grpSpLocks/>
          </p:cNvGrpSpPr>
          <p:nvPr/>
        </p:nvGrpSpPr>
        <p:grpSpPr bwMode="auto">
          <a:xfrm>
            <a:off x="9351963" y="5278438"/>
            <a:ext cx="739775" cy="184150"/>
            <a:chOff x="6657" y="3492"/>
            <a:chExt cx="527" cy="121"/>
          </a:xfrm>
        </p:grpSpPr>
        <p:sp>
          <p:nvSpPr>
            <p:cNvPr id="6198" name="Rectangle 24"/>
            <p:cNvSpPr>
              <a:spLocks noChangeArrowheads="1"/>
            </p:cNvSpPr>
            <p:nvPr/>
          </p:nvSpPr>
          <p:spPr bwMode="auto">
            <a:xfrm flipV="1">
              <a:off x="6789" y="3492"/>
              <a:ext cx="131" cy="121"/>
            </a:xfrm>
            <a:prstGeom prst="rect">
              <a:avLst/>
            </a:prstGeom>
            <a:solidFill>
              <a:srgbClr val="FFCC66"/>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99" name="Rectangle 25"/>
            <p:cNvSpPr>
              <a:spLocks noChangeArrowheads="1"/>
            </p:cNvSpPr>
            <p:nvPr/>
          </p:nvSpPr>
          <p:spPr bwMode="auto">
            <a:xfrm flipV="1">
              <a:off x="6920" y="3492"/>
              <a:ext cx="130" cy="121"/>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200" name="Rectangle 26"/>
            <p:cNvSpPr>
              <a:spLocks noChangeArrowheads="1"/>
            </p:cNvSpPr>
            <p:nvPr/>
          </p:nvSpPr>
          <p:spPr bwMode="auto">
            <a:xfrm flipV="1">
              <a:off x="7052" y="3492"/>
              <a:ext cx="132" cy="121"/>
            </a:xfrm>
            <a:prstGeom prst="rect">
              <a:avLst/>
            </a:prstGeom>
            <a:solidFill>
              <a:srgbClr val="99660A"/>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201" name="Rectangle 27"/>
            <p:cNvSpPr>
              <a:spLocks noChangeArrowheads="1"/>
            </p:cNvSpPr>
            <p:nvPr/>
          </p:nvSpPr>
          <p:spPr bwMode="auto">
            <a:xfrm flipV="1">
              <a:off x="6657" y="3492"/>
              <a:ext cx="132" cy="121"/>
            </a:xfrm>
            <a:prstGeom prst="rect">
              <a:avLst/>
            </a:prstGeom>
            <a:solidFill>
              <a:srgbClr val="FFCC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6155" name="Group 72"/>
          <p:cNvGrpSpPr>
            <a:grpSpLocks/>
          </p:cNvGrpSpPr>
          <p:nvPr/>
        </p:nvGrpSpPr>
        <p:grpSpPr bwMode="auto">
          <a:xfrm>
            <a:off x="9351963" y="6203950"/>
            <a:ext cx="739775" cy="182563"/>
            <a:chOff x="6657" y="4103"/>
            <a:chExt cx="527" cy="121"/>
          </a:xfrm>
        </p:grpSpPr>
        <p:sp>
          <p:nvSpPr>
            <p:cNvPr id="6194" name="Rectangle 28"/>
            <p:cNvSpPr>
              <a:spLocks noChangeArrowheads="1"/>
            </p:cNvSpPr>
            <p:nvPr/>
          </p:nvSpPr>
          <p:spPr bwMode="auto">
            <a:xfrm flipV="1">
              <a:off x="6789" y="4103"/>
              <a:ext cx="131" cy="121"/>
            </a:xfrm>
            <a:prstGeom prst="rect">
              <a:avLst/>
            </a:prstGeom>
            <a:solidFill>
              <a:srgbClr val="99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95" name="Rectangle 29"/>
            <p:cNvSpPr>
              <a:spLocks noChangeArrowheads="1"/>
            </p:cNvSpPr>
            <p:nvPr/>
          </p:nvSpPr>
          <p:spPr bwMode="auto">
            <a:xfrm flipV="1">
              <a:off x="6920" y="4103"/>
              <a:ext cx="130" cy="121"/>
            </a:xfrm>
            <a:prstGeom prst="rect">
              <a:avLst/>
            </a:prstGeom>
            <a:solidFill>
              <a:srgbClr val="99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96" name="Rectangle 30"/>
            <p:cNvSpPr>
              <a:spLocks noChangeArrowheads="1"/>
            </p:cNvSpPr>
            <p:nvPr/>
          </p:nvSpPr>
          <p:spPr bwMode="auto">
            <a:xfrm flipV="1">
              <a:off x="7052" y="4103"/>
              <a:ext cx="132" cy="121"/>
            </a:xfrm>
            <a:prstGeom prst="rect">
              <a:avLst/>
            </a:prstGeom>
            <a:solidFill>
              <a:srgbClr val="0099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97" name="Rectangle 31"/>
            <p:cNvSpPr>
              <a:spLocks noChangeArrowheads="1"/>
            </p:cNvSpPr>
            <p:nvPr/>
          </p:nvSpPr>
          <p:spPr bwMode="auto">
            <a:xfrm flipV="1">
              <a:off x="6657" y="4103"/>
              <a:ext cx="132" cy="121"/>
            </a:xfrm>
            <a:prstGeom prst="rect">
              <a:avLst/>
            </a:prstGeom>
            <a:solidFill>
              <a:srgbClr val="CC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6156" name="Group 71"/>
          <p:cNvGrpSpPr>
            <a:grpSpLocks/>
          </p:cNvGrpSpPr>
          <p:nvPr/>
        </p:nvGrpSpPr>
        <p:grpSpPr bwMode="auto">
          <a:xfrm>
            <a:off x="9351963" y="6450013"/>
            <a:ext cx="739775" cy="182562"/>
            <a:chOff x="6657" y="4266"/>
            <a:chExt cx="527" cy="121"/>
          </a:xfrm>
        </p:grpSpPr>
        <p:sp>
          <p:nvSpPr>
            <p:cNvPr id="6190" name="Rectangle 32"/>
            <p:cNvSpPr>
              <a:spLocks noChangeArrowheads="1"/>
            </p:cNvSpPr>
            <p:nvPr/>
          </p:nvSpPr>
          <p:spPr bwMode="auto">
            <a:xfrm flipV="1">
              <a:off x="6789" y="4266"/>
              <a:ext cx="131" cy="121"/>
            </a:xfrm>
            <a:prstGeom prst="rect">
              <a:avLst/>
            </a:prstGeom>
            <a:solidFill>
              <a:srgbClr val="99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91" name="Rectangle 33"/>
            <p:cNvSpPr>
              <a:spLocks noChangeArrowheads="1"/>
            </p:cNvSpPr>
            <p:nvPr/>
          </p:nvSpPr>
          <p:spPr bwMode="auto">
            <a:xfrm flipV="1">
              <a:off x="6920" y="4266"/>
              <a:ext cx="130" cy="121"/>
            </a:xfrm>
            <a:prstGeom prst="rect">
              <a:avLst/>
            </a:prstGeom>
            <a:solidFill>
              <a:srgbClr val="0099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92" name="Rectangle 34"/>
            <p:cNvSpPr>
              <a:spLocks noChangeArrowheads="1"/>
            </p:cNvSpPr>
            <p:nvPr/>
          </p:nvSpPr>
          <p:spPr bwMode="auto">
            <a:xfrm flipV="1">
              <a:off x="7052" y="4266"/>
              <a:ext cx="132" cy="121"/>
            </a:xfrm>
            <a:prstGeom prst="rect">
              <a:avLst/>
            </a:prstGeom>
            <a:solidFill>
              <a:srgbClr val="0066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93" name="Rectangle 35"/>
            <p:cNvSpPr>
              <a:spLocks noChangeArrowheads="1"/>
            </p:cNvSpPr>
            <p:nvPr/>
          </p:nvSpPr>
          <p:spPr bwMode="auto">
            <a:xfrm flipV="1">
              <a:off x="6657" y="4266"/>
              <a:ext cx="132" cy="121"/>
            </a:xfrm>
            <a:prstGeom prst="rect">
              <a:avLst/>
            </a:prstGeom>
            <a:solidFill>
              <a:srgbClr val="CCFF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6157" name="Group 74"/>
          <p:cNvGrpSpPr>
            <a:grpSpLocks/>
          </p:cNvGrpSpPr>
          <p:nvPr/>
        </p:nvGrpSpPr>
        <p:grpSpPr bwMode="auto">
          <a:xfrm>
            <a:off x="9351963" y="5527675"/>
            <a:ext cx="739775" cy="182563"/>
            <a:chOff x="6657" y="3656"/>
            <a:chExt cx="527" cy="121"/>
          </a:xfrm>
        </p:grpSpPr>
        <p:sp>
          <p:nvSpPr>
            <p:cNvPr id="6186" name="Rectangle 36"/>
            <p:cNvSpPr>
              <a:spLocks noChangeArrowheads="1"/>
            </p:cNvSpPr>
            <p:nvPr/>
          </p:nvSpPr>
          <p:spPr bwMode="auto">
            <a:xfrm flipV="1">
              <a:off x="6657" y="3656"/>
              <a:ext cx="132" cy="121"/>
            </a:xfrm>
            <a:prstGeom prst="rect">
              <a:avLst/>
            </a:prstGeom>
            <a:solidFill>
              <a:srgbClr val="CC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87" name="Rectangle 37"/>
            <p:cNvSpPr>
              <a:spLocks noChangeArrowheads="1"/>
            </p:cNvSpPr>
            <p:nvPr/>
          </p:nvSpPr>
          <p:spPr bwMode="auto">
            <a:xfrm flipV="1">
              <a:off x="6789" y="3656"/>
              <a:ext cx="131" cy="121"/>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88" name="Rectangle 38"/>
            <p:cNvSpPr>
              <a:spLocks noChangeArrowheads="1"/>
            </p:cNvSpPr>
            <p:nvPr/>
          </p:nvSpPr>
          <p:spPr bwMode="auto">
            <a:xfrm flipV="1">
              <a:off x="6920" y="3656"/>
              <a:ext cx="130" cy="121"/>
            </a:xfrm>
            <a:prstGeom prst="rect">
              <a:avLst/>
            </a:prstGeom>
            <a:solidFill>
              <a:srgbClr val="9900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89" name="Rectangle 39"/>
            <p:cNvSpPr>
              <a:spLocks noChangeArrowheads="1"/>
            </p:cNvSpPr>
            <p:nvPr/>
          </p:nvSpPr>
          <p:spPr bwMode="auto">
            <a:xfrm flipV="1">
              <a:off x="7052" y="3656"/>
              <a:ext cx="132"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6158" name="Group 73"/>
          <p:cNvGrpSpPr>
            <a:grpSpLocks/>
          </p:cNvGrpSpPr>
          <p:nvPr/>
        </p:nvGrpSpPr>
        <p:grpSpPr bwMode="auto">
          <a:xfrm>
            <a:off x="9351963" y="5957888"/>
            <a:ext cx="739775" cy="182562"/>
            <a:chOff x="6657" y="3941"/>
            <a:chExt cx="527" cy="121"/>
          </a:xfrm>
        </p:grpSpPr>
        <p:sp>
          <p:nvSpPr>
            <p:cNvPr id="6182" name="Rectangle 40"/>
            <p:cNvSpPr>
              <a:spLocks noChangeArrowheads="1"/>
            </p:cNvSpPr>
            <p:nvPr/>
          </p:nvSpPr>
          <p:spPr bwMode="auto">
            <a:xfrm flipV="1">
              <a:off x="6789" y="3941"/>
              <a:ext cx="131" cy="121"/>
            </a:xfrm>
            <a:prstGeom prst="rect">
              <a:avLst/>
            </a:prstGeom>
            <a:solidFill>
              <a:srgbClr val="CCFF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83" name="Rectangle 41"/>
            <p:cNvSpPr>
              <a:spLocks noChangeArrowheads="1"/>
            </p:cNvSpPr>
            <p:nvPr/>
          </p:nvSpPr>
          <p:spPr bwMode="auto">
            <a:xfrm flipV="1">
              <a:off x="6920" y="3941"/>
              <a:ext cx="130" cy="121"/>
            </a:xfrm>
            <a:prstGeom prst="rect">
              <a:avLst/>
            </a:prstGeom>
            <a:solidFill>
              <a:srgbClr val="66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84" name="Rectangle 42"/>
            <p:cNvSpPr>
              <a:spLocks noChangeArrowheads="1"/>
            </p:cNvSpPr>
            <p:nvPr/>
          </p:nvSpPr>
          <p:spPr bwMode="auto">
            <a:xfrm flipV="1">
              <a:off x="7052" y="3941"/>
              <a:ext cx="132"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85" name="Rectangle 43"/>
            <p:cNvSpPr>
              <a:spLocks noChangeArrowheads="1"/>
            </p:cNvSpPr>
            <p:nvPr/>
          </p:nvSpPr>
          <p:spPr bwMode="auto">
            <a:xfrm flipV="1">
              <a:off x="6657" y="3941"/>
              <a:ext cx="132" cy="121"/>
            </a:xfrm>
            <a:prstGeom prst="rect">
              <a:avLst/>
            </a:prstGeom>
            <a:solidFill>
              <a:srgbClr val="CC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6159" name="Group 70"/>
          <p:cNvGrpSpPr>
            <a:grpSpLocks/>
          </p:cNvGrpSpPr>
          <p:nvPr/>
        </p:nvGrpSpPr>
        <p:grpSpPr bwMode="auto">
          <a:xfrm>
            <a:off x="9351963" y="6697663"/>
            <a:ext cx="739775" cy="182562"/>
            <a:chOff x="6657" y="4430"/>
            <a:chExt cx="527" cy="121"/>
          </a:xfrm>
        </p:grpSpPr>
        <p:sp>
          <p:nvSpPr>
            <p:cNvPr id="6178" name="Rectangle 44"/>
            <p:cNvSpPr>
              <a:spLocks noChangeArrowheads="1"/>
            </p:cNvSpPr>
            <p:nvPr/>
          </p:nvSpPr>
          <p:spPr bwMode="auto">
            <a:xfrm flipV="1">
              <a:off x="6789" y="4430"/>
              <a:ext cx="131" cy="121"/>
            </a:xfrm>
            <a:prstGeom prst="rect">
              <a:avLst/>
            </a:prstGeom>
            <a:solidFill>
              <a:schemeClr val="hlink"/>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79" name="Rectangle 45"/>
            <p:cNvSpPr>
              <a:spLocks noChangeArrowheads="1"/>
            </p:cNvSpPr>
            <p:nvPr/>
          </p:nvSpPr>
          <p:spPr bwMode="auto">
            <a:xfrm flipV="1">
              <a:off x="6920" y="4430"/>
              <a:ext cx="130" cy="121"/>
            </a:xfrm>
            <a:prstGeom prst="rect">
              <a:avLst/>
            </a:prstGeom>
            <a:solidFill>
              <a:srgbClr val="0066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80" name="Rectangle 46"/>
            <p:cNvSpPr>
              <a:spLocks noChangeArrowheads="1"/>
            </p:cNvSpPr>
            <p:nvPr/>
          </p:nvSpPr>
          <p:spPr bwMode="auto">
            <a:xfrm flipV="1">
              <a:off x="7052" y="4430"/>
              <a:ext cx="132"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81" name="Rectangle 47"/>
            <p:cNvSpPr>
              <a:spLocks noChangeArrowheads="1"/>
            </p:cNvSpPr>
            <p:nvPr/>
          </p:nvSpPr>
          <p:spPr bwMode="auto">
            <a:xfrm flipV="1">
              <a:off x="6657" y="4430"/>
              <a:ext cx="132" cy="121"/>
            </a:xfrm>
            <a:prstGeom prst="rect">
              <a:avLst/>
            </a:prstGeom>
            <a:solidFill>
              <a:srgbClr val="99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6160" name="Group 76"/>
          <p:cNvGrpSpPr>
            <a:grpSpLocks/>
          </p:cNvGrpSpPr>
          <p:nvPr/>
        </p:nvGrpSpPr>
        <p:grpSpPr bwMode="auto">
          <a:xfrm>
            <a:off x="9351963" y="5030788"/>
            <a:ext cx="739775" cy="185737"/>
            <a:chOff x="6657" y="3329"/>
            <a:chExt cx="527" cy="122"/>
          </a:xfrm>
        </p:grpSpPr>
        <p:sp>
          <p:nvSpPr>
            <p:cNvPr id="6174" name="Rectangle 48"/>
            <p:cNvSpPr>
              <a:spLocks noChangeArrowheads="1"/>
            </p:cNvSpPr>
            <p:nvPr/>
          </p:nvSpPr>
          <p:spPr bwMode="auto">
            <a:xfrm flipV="1">
              <a:off x="6789" y="3329"/>
              <a:ext cx="131" cy="122"/>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75" name="Rectangle 49"/>
            <p:cNvSpPr>
              <a:spLocks noChangeArrowheads="1"/>
            </p:cNvSpPr>
            <p:nvPr/>
          </p:nvSpPr>
          <p:spPr bwMode="auto">
            <a:xfrm flipV="1">
              <a:off x="6920" y="3329"/>
              <a:ext cx="130" cy="122"/>
            </a:xfrm>
            <a:prstGeom prst="rect">
              <a:avLst/>
            </a:prstGeom>
            <a:solidFill>
              <a:srgbClr val="99660A"/>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76" name="Rectangle 50"/>
            <p:cNvSpPr>
              <a:spLocks noChangeArrowheads="1"/>
            </p:cNvSpPr>
            <p:nvPr/>
          </p:nvSpPr>
          <p:spPr bwMode="auto">
            <a:xfrm flipV="1">
              <a:off x="7052" y="3329"/>
              <a:ext cx="132" cy="122"/>
            </a:xfrm>
            <a:prstGeom prst="rect">
              <a:avLst/>
            </a:prstGeom>
            <a:solidFill>
              <a:srgbClr val="9900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77" name="Rectangle 51"/>
            <p:cNvSpPr>
              <a:spLocks noChangeArrowheads="1"/>
            </p:cNvSpPr>
            <p:nvPr/>
          </p:nvSpPr>
          <p:spPr bwMode="auto">
            <a:xfrm flipV="1">
              <a:off x="6657" y="3329"/>
              <a:ext cx="132" cy="122"/>
            </a:xfrm>
            <a:prstGeom prst="rect">
              <a:avLst/>
            </a:prstGeom>
            <a:solidFill>
              <a:srgbClr val="FFCC99"/>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6161" name="Group 78"/>
          <p:cNvGrpSpPr>
            <a:grpSpLocks/>
          </p:cNvGrpSpPr>
          <p:nvPr/>
        </p:nvGrpSpPr>
        <p:grpSpPr bwMode="auto">
          <a:xfrm>
            <a:off x="9351963" y="4600575"/>
            <a:ext cx="739775" cy="182563"/>
            <a:chOff x="6657" y="3043"/>
            <a:chExt cx="527" cy="121"/>
          </a:xfrm>
        </p:grpSpPr>
        <p:sp>
          <p:nvSpPr>
            <p:cNvPr id="6170" name="Rectangle 52"/>
            <p:cNvSpPr>
              <a:spLocks noChangeArrowheads="1"/>
            </p:cNvSpPr>
            <p:nvPr/>
          </p:nvSpPr>
          <p:spPr bwMode="auto">
            <a:xfrm flipV="1">
              <a:off x="6920" y="3043"/>
              <a:ext cx="130" cy="121"/>
            </a:xfrm>
            <a:prstGeom prst="rect">
              <a:avLst/>
            </a:prstGeom>
            <a:solidFill>
              <a:srgbClr val="FF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71"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72"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73" name="Rectangle 55"/>
            <p:cNvSpPr>
              <a:spLocks noChangeArrowheads="1"/>
            </p:cNvSpPr>
            <p:nvPr/>
          </p:nvSpPr>
          <p:spPr bwMode="auto">
            <a:xfrm flipV="1">
              <a:off x="6789" y="3043"/>
              <a:ext cx="131" cy="121"/>
            </a:xfrm>
            <a:prstGeom prst="rect">
              <a:avLst/>
            </a:prstGeom>
            <a:solidFill>
              <a:srgbClr val="6699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grpSp>
        <p:nvGrpSpPr>
          <p:cNvPr id="6162" name="Group 77"/>
          <p:cNvGrpSpPr>
            <a:grpSpLocks/>
          </p:cNvGrpSpPr>
          <p:nvPr/>
        </p:nvGrpSpPr>
        <p:grpSpPr bwMode="auto">
          <a:xfrm>
            <a:off x="9351963" y="4354513"/>
            <a:ext cx="739775" cy="184150"/>
            <a:chOff x="6657" y="2881"/>
            <a:chExt cx="527" cy="121"/>
          </a:xfrm>
        </p:grpSpPr>
        <p:sp>
          <p:nvSpPr>
            <p:cNvPr id="6166" name="Rectangle 56"/>
            <p:cNvSpPr>
              <a:spLocks noChangeArrowheads="1"/>
            </p:cNvSpPr>
            <p:nvPr/>
          </p:nvSpPr>
          <p:spPr bwMode="auto">
            <a:xfrm flipV="1">
              <a:off x="6920" y="2881"/>
              <a:ext cx="130" cy="121"/>
            </a:xfrm>
            <a:prstGeom prst="rect">
              <a:avLst/>
            </a:prstGeom>
            <a:solidFill>
              <a:srgbClr val="B2B2B2"/>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67" name="Rectangle 57"/>
            <p:cNvSpPr>
              <a:spLocks noChangeArrowheads="1"/>
            </p:cNvSpPr>
            <p:nvPr/>
          </p:nvSpPr>
          <p:spPr bwMode="auto">
            <a:xfrm flipV="1">
              <a:off x="7052" y="2881"/>
              <a:ext cx="132" cy="121"/>
            </a:xfrm>
            <a:prstGeom prst="rect">
              <a:avLst/>
            </a:prstGeom>
            <a:solidFill>
              <a:srgbClr val="EAEAEA"/>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68" name="Rectangle 58"/>
            <p:cNvSpPr>
              <a:spLocks noChangeArrowheads="1"/>
            </p:cNvSpPr>
            <p:nvPr/>
          </p:nvSpPr>
          <p:spPr bwMode="auto">
            <a:xfrm flipV="1">
              <a:off x="6657" y="2881"/>
              <a:ext cx="132" cy="121"/>
            </a:xfrm>
            <a:prstGeom prst="rect">
              <a:avLst/>
            </a:prstGeom>
            <a:solidFill>
              <a:srgbClr val="990000"/>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sp>
          <p:nvSpPr>
            <p:cNvPr id="6169" name="Rectangle 59"/>
            <p:cNvSpPr>
              <a:spLocks noChangeArrowheads="1"/>
            </p:cNvSpPr>
            <p:nvPr/>
          </p:nvSpPr>
          <p:spPr bwMode="auto">
            <a:xfrm flipV="1">
              <a:off x="6789" y="2881"/>
              <a:ext cx="131" cy="121"/>
            </a:xfrm>
            <a:prstGeom prst="rect">
              <a:avLst/>
            </a:prstGeom>
            <a:solidFill>
              <a:schemeClr val="tx1"/>
            </a:solidFill>
            <a:ln w="9525">
              <a:noFill/>
              <a:miter lim="800000"/>
              <a:headEnd/>
              <a:tailEnd/>
            </a:ln>
          </p:spPr>
          <p:txBody>
            <a:bodyPr wrap="none" anchor="ctr"/>
            <a:lstStyle/>
            <a:p>
              <a:pPr eaLnBrk="0" hangingPunct="0">
                <a:spcBef>
                  <a:spcPct val="20000"/>
                </a:spcBef>
                <a:buClr>
                  <a:srgbClr val="990000"/>
                </a:buClr>
                <a:buSzPct val="60000"/>
                <a:buFont typeface="Wingdings" pitchFamily="2" charset="2"/>
                <a:buNone/>
                <a:defRPr/>
              </a:pPr>
              <a:endParaRPr lang="zh-CN" altLang="en-US" sz="2700">
                <a:solidFill>
                  <a:srgbClr val="990000"/>
                </a:solidFill>
                <a:latin typeface="FrutigerNext LT Medium" pitchFamily="34" charset="0"/>
                <a:ea typeface="黑体" pitchFamily="2" charset="-122"/>
              </a:endParaRPr>
            </a:p>
          </p:txBody>
        </p:sp>
      </p:grpSp>
      <p:sp>
        <p:nvSpPr>
          <p:cNvPr id="6163" name="Rectangle 62"/>
          <p:cNvSpPr>
            <a:spLocks noChangeArrowheads="1"/>
          </p:cNvSpPr>
          <p:nvPr/>
        </p:nvSpPr>
        <p:spPr bwMode="auto">
          <a:xfrm>
            <a:off x="9199563" y="2263775"/>
            <a:ext cx="1050925" cy="2654300"/>
          </a:xfrm>
          <a:prstGeom prst="rect">
            <a:avLst/>
          </a:prstGeom>
          <a:noFill/>
          <a:ln w="9525">
            <a:noFill/>
            <a:miter lim="800000"/>
            <a:headEnd/>
            <a:tailEnd/>
          </a:ln>
        </p:spPr>
        <p:txBody>
          <a:bodyPr lIns="80027" tIns="40016" rIns="80027" bIns="40016"/>
          <a:lstStyle/>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建议同一页面内不超过四种颜色，以下是９组配色方案，同一页面内只选择一组使用。</a:t>
            </a:r>
            <a:endParaRPr lang="en-US" altLang="zh-CN" sz="1100">
              <a:solidFill>
                <a:srgbClr val="FFFFFF"/>
              </a:solidFill>
              <a:latin typeface="华文细黑" pitchFamily="2" charset="-122"/>
              <a:ea typeface="华文细黑" pitchFamily="2" charset="-122"/>
            </a:endParaRPr>
          </a:p>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（仅供参考）</a:t>
            </a:r>
          </a:p>
          <a:p>
            <a:pPr defTabSz="800100">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6164" name="Rectangle 65"/>
          <p:cNvSpPr>
            <a:spLocks noChangeArrowheads="1"/>
          </p:cNvSpPr>
          <p:nvPr/>
        </p:nvSpPr>
        <p:spPr bwMode="auto">
          <a:xfrm>
            <a:off x="9199563" y="-61913"/>
            <a:ext cx="1050925" cy="838201"/>
          </a:xfrm>
          <a:prstGeom prst="rect">
            <a:avLst/>
          </a:prstGeom>
          <a:noFill/>
          <a:ln w="9525">
            <a:noFill/>
            <a:miter lim="800000"/>
            <a:headEnd/>
            <a:tailEnd/>
          </a:ln>
        </p:spPr>
        <p:txBody>
          <a:bodyPr lIns="80027" tIns="40016" rIns="80027" bIns="40016"/>
          <a:lstStyle/>
          <a:p>
            <a:pPr defTabSz="800100">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a:solidFill>
                  <a:srgbClr val="FFFFFF"/>
                </a:solidFill>
                <a:latin typeface="华文细黑" pitchFamily="2" charset="-122"/>
                <a:ea typeface="华文细黑" pitchFamily="2" charset="-122"/>
              </a:rPr>
              <a:t>.</a:t>
            </a:r>
          </a:p>
          <a:p>
            <a:pPr defTabSz="800100">
              <a:lnSpc>
                <a:spcPct val="125000"/>
              </a:lnSpc>
              <a:buClr>
                <a:srgbClr val="808080"/>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0100">
              <a:lnSpc>
                <a:spcPct val="125000"/>
              </a:lnSpc>
              <a:buClr>
                <a:srgbClr val="808080"/>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6165" name="Rectangle 68"/>
          <p:cNvSpPr>
            <a:spLocks noGrp="1" noChangeArrowheads="1"/>
          </p:cNvSpPr>
          <p:nvPr>
            <p:ph type="body" idx="1"/>
          </p:nvPr>
        </p:nvSpPr>
        <p:spPr bwMode="auto">
          <a:xfrm>
            <a:off x="652463" y="1643063"/>
            <a:ext cx="7929562" cy="4192587"/>
          </a:xfrm>
          <a:prstGeom prst="rect">
            <a:avLst/>
          </a:prstGeom>
          <a:noFill/>
          <a:ln w="9525">
            <a:noFill/>
            <a:miter lim="800000"/>
            <a:headEnd/>
            <a:tailEnd/>
          </a:ln>
        </p:spPr>
        <p:txBody>
          <a:bodyPr vert="horz" wrap="square" lIns="80058" tIns="40028" rIns="80058" bIns="4002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91638" r:id="rId1"/>
    <p:sldLayoutId id="2147491639" r:id="rId2"/>
    <p:sldLayoutId id="2147491640" r:id="rId3"/>
    <p:sldLayoutId id="2147491641" r:id="rId4"/>
    <p:sldLayoutId id="2147491642" r:id="rId5"/>
    <p:sldLayoutId id="2147491643" r:id="rId6"/>
    <p:sldLayoutId id="2147491644" r:id="rId7"/>
    <p:sldLayoutId id="2147491645" r:id="rId8"/>
    <p:sldLayoutId id="2147491646" r:id="rId9"/>
    <p:sldLayoutId id="2147491647" r:id="rId10"/>
    <p:sldLayoutId id="2147491648" r:id="rId11"/>
  </p:sldLayoutIdLst>
  <p:transition>
    <p:fade/>
  </p:transition>
  <p:hf sldNum="0" hdr="0" ftr="0"/>
  <p:txStyles>
    <p:titleStyle>
      <a:lvl1pPr algn="l" defTabSz="800100" rtl="0" eaLnBrk="0" fontAlgn="base" hangingPunct="0">
        <a:spcBef>
          <a:spcPct val="0"/>
        </a:spcBef>
        <a:spcAft>
          <a:spcPct val="0"/>
        </a:spcAft>
        <a:defRPr sz="2700">
          <a:solidFill>
            <a:srgbClr val="990000"/>
          </a:solidFill>
          <a:latin typeface="+mj-lt"/>
          <a:ea typeface="黑体" pitchFamily="2" charset="-122"/>
          <a:cs typeface="+mj-cs"/>
        </a:defRPr>
      </a:lvl1pPr>
      <a:lvl2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2pPr>
      <a:lvl3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3pPr>
      <a:lvl4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4pPr>
      <a:lvl5pPr algn="l" defTabSz="800100" rtl="0" eaLnBrk="0" fontAlgn="base" hangingPunct="0">
        <a:spcBef>
          <a:spcPct val="0"/>
        </a:spcBef>
        <a:spcAft>
          <a:spcPct val="0"/>
        </a:spcAft>
        <a:defRPr sz="2700">
          <a:solidFill>
            <a:srgbClr val="990000"/>
          </a:solidFill>
          <a:latin typeface="FrutigerNext LT Medium" pitchFamily="34" charset="0"/>
          <a:ea typeface="黑体" pitchFamily="2" charset="-122"/>
        </a:defRPr>
      </a:lvl5pPr>
      <a:lvl6pPr marL="457109" algn="l" defTabSz="801528" rtl="0" fontAlgn="base">
        <a:spcBef>
          <a:spcPct val="0"/>
        </a:spcBef>
        <a:spcAft>
          <a:spcPct val="0"/>
        </a:spcAft>
        <a:defRPr sz="2700">
          <a:solidFill>
            <a:srgbClr val="990000"/>
          </a:solidFill>
          <a:latin typeface="FrutigerNext LT Medium" pitchFamily="34" charset="0"/>
          <a:ea typeface="黑体" pitchFamily="2" charset="-122"/>
        </a:defRPr>
      </a:lvl6pPr>
      <a:lvl7pPr marL="914217" algn="l" defTabSz="801528" rtl="0" fontAlgn="base">
        <a:spcBef>
          <a:spcPct val="0"/>
        </a:spcBef>
        <a:spcAft>
          <a:spcPct val="0"/>
        </a:spcAft>
        <a:defRPr sz="2700">
          <a:solidFill>
            <a:srgbClr val="990000"/>
          </a:solidFill>
          <a:latin typeface="FrutigerNext LT Medium" pitchFamily="34" charset="0"/>
          <a:ea typeface="黑体" pitchFamily="2" charset="-122"/>
        </a:defRPr>
      </a:lvl7pPr>
      <a:lvl8pPr marL="1371326" algn="l" defTabSz="801528" rtl="0" fontAlgn="base">
        <a:spcBef>
          <a:spcPct val="0"/>
        </a:spcBef>
        <a:spcAft>
          <a:spcPct val="0"/>
        </a:spcAft>
        <a:defRPr sz="2700">
          <a:solidFill>
            <a:srgbClr val="990000"/>
          </a:solidFill>
          <a:latin typeface="FrutigerNext LT Medium" pitchFamily="34" charset="0"/>
          <a:ea typeface="黑体" pitchFamily="2" charset="-122"/>
        </a:defRPr>
      </a:lvl8pPr>
      <a:lvl9pPr marL="1828434" algn="l" defTabSz="801528" rtl="0" fontAlgn="base">
        <a:spcBef>
          <a:spcPct val="0"/>
        </a:spcBef>
        <a:spcAft>
          <a:spcPct val="0"/>
        </a:spcAft>
        <a:defRPr sz="2700">
          <a:solidFill>
            <a:srgbClr val="990000"/>
          </a:solidFill>
          <a:latin typeface="FrutigerNext LT Medium" pitchFamily="34" charset="0"/>
          <a:ea typeface="黑体" pitchFamily="2" charset="-122"/>
        </a:defRPr>
      </a:lvl9pPr>
    </p:titleStyle>
    <p:bodyStyle>
      <a:lvl1pPr marL="298450" indent="-298450" algn="l" defTabSz="800100"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mn-lt"/>
          <a:ea typeface="+mn-ea"/>
          <a:cs typeface="+mn-cs"/>
        </a:defRPr>
      </a:lvl1pPr>
      <a:lvl2pPr marL="650875" indent="-249238" algn="l" defTabSz="800100"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mn-lt"/>
          <a:ea typeface="+mn-ea"/>
        </a:defRPr>
      </a:lvl2pPr>
      <a:lvl3pPr marL="1001713" indent="-200025" algn="l" defTabSz="800100"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0100" rtl="0" eaLnBrk="0" fontAlgn="base" hangingPunct="0">
        <a:lnSpc>
          <a:spcPct val="140000"/>
        </a:lnSpc>
        <a:spcBef>
          <a:spcPct val="0"/>
        </a:spcBef>
        <a:spcAft>
          <a:spcPct val="0"/>
        </a:spcAft>
        <a:buChar char="–"/>
        <a:defRPr sz="1400">
          <a:solidFill>
            <a:schemeClr val="tx1"/>
          </a:solidFill>
          <a:latin typeface="+mj-lt"/>
          <a:ea typeface="+mn-ea"/>
        </a:defRPr>
      </a:lvl4pPr>
      <a:lvl5pPr marL="1801813" indent="-198438" algn="l" defTabSz="800100" rtl="0" eaLnBrk="0" fontAlgn="base" hangingPunct="0">
        <a:lnSpc>
          <a:spcPct val="140000"/>
        </a:lnSpc>
        <a:spcBef>
          <a:spcPct val="0"/>
        </a:spcBef>
        <a:spcAft>
          <a:spcPct val="0"/>
        </a:spcAft>
        <a:buFont typeface="FrutigerNext LT Medium"/>
        <a:buChar char="~"/>
        <a:defRPr sz="1200">
          <a:solidFill>
            <a:schemeClr val="tx1"/>
          </a:solidFill>
          <a:latin typeface="+mj-lt"/>
          <a:ea typeface="+mn-ea"/>
        </a:defRPr>
      </a:lvl5pPr>
      <a:lvl6pPr marL="2260148"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256"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4365"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1474" indent="-199985" algn="l" defTabSz="80152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89"/>
          <p:cNvSpPr>
            <a:spLocks noChangeArrowheads="1"/>
          </p:cNvSpPr>
          <p:nvPr/>
        </p:nvSpPr>
        <p:spPr bwMode="auto">
          <a:xfrm>
            <a:off x="6831013" y="4763"/>
            <a:ext cx="2312987" cy="333375"/>
          </a:xfrm>
          <a:prstGeom prst="rect">
            <a:avLst/>
          </a:prstGeom>
          <a:solidFill>
            <a:srgbClr val="DDDDDD"/>
          </a:solidFill>
          <a:ln w="9525" algn="ctr">
            <a:noFill/>
            <a:miter lim="800000"/>
            <a:headEnd/>
            <a:tailEnd/>
          </a:ln>
        </p:spPr>
        <p:txBody>
          <a:bodyPr wrap="none" anchor="ctr"/>
          <a:lstStyle/>
          <a:p>
            <a:pPr algn="ctr">
              <a:defRPr/>
            </a:pPr>
            <a:endParaRPr lang="zh-CN" altLang="en-US" sz="1700">
              <a:solidFill>
                <a:srgbClr val="000000"/>
              </a:solidFill>
              <a:latin typeface="FrutigerNext LT Medium" pitchFamily="34" charset="0"/>
              <a:ea typeface="宋体" charset="-122"/>
            </a:endParaRPr>
          </a:p>
        </p:txBody>
      </p:sp>
      <p:pic>
        <p:nvPicPr>
          <p:cNvPr id="7171" name="Picture 7" descr="7"/>
          <p:cNvPicPr>
            <a:picLocks noChangeAspect="1" noChangeArrowheads="1"/>
          </p:cNvPicPr>
          <p:nvPr/>
        </p:nvPicPr>
        <p:blipFill>
          <a:blip r:embed="rId13" cstate="print"/>
          <a:srcRect/>
          <a:stretch>
            <a:fillRect/>
          </a:stretch>
        </p:blipFill>
        <p:spPr bwMode="auto">
          <a:xfrm>
            <a:off x="0" y="6221413"/>
            <a:ext cx="9142413" cy="636587"/>
          </a:xfrm>
          <a:prstGeom prst="rect">
            <a:avLst/>
          </a:prstGeom>
          <a:noFill/>
          <a:ln w="9525">
            <a:noFill/>
            <a:miter lim="800000"/>
            <a:headEnd/>
            <a:tailEnd/>
          </a:ln>
        </p:spPr>
      </p:pic>
      <p:sp>
        <p:nvSpPr>
          <p:cNvPr id="7172" name="Text Box 8"/>
          <p:cNvSpPr txBox="1">
            <a:spLocks noChangeArrowheads="1"/>
          </p:cNvSpPr>
          <p:nvPr/>
        </p:nvSpPr>
        <p:spPr bwMode="auto">
          <a:xfrm>
            <a:off x="652463" y="6435725"/>
            <a:ext cx="2768600" cy="269875"/>
          </a:xfrm>
          <a:prstGeom prst="rect">
            <a:avLst/>
          </a:prstGeom>
          <a:noFill/>
          <a:ln w="9525">
            <a:noFill/>
            <a:miter lim="800000"/>
            <a:headEnd/>
            <a:tailEnd/>
          </a:ln>
        </p:spPr>
        <p:txBody>
          <a:bodyPr wrap="none" lIns="83859" tIns="41932" rIns="83859" bIns="41932">
            <a:spAutoFit/>
          </a:bodyPr>
          <a:lstStyle/>
          <a:p>
            <a:pPr defTabSz="839788" eaLnBrk="0" hangingPunct="0">
              <a:defRPr/>
            </a:pPr>
            <a:r>
              <a:rPr lang="en-US" altLang="zh-CN" sz="1200">
                <a:solidFill>
                  <a:srgbClr val="000000"/>
                </a:solidFill>
                <a:latin typeface="Arial" pitchFamily="34" charset="0"/>
                <a:ea typeface="MS PGothic" pitchFamily="34" charset="-128"/>
              </a:rPr>
              <a:t>HUAWEI TECHNOLOGIES CO., LTD.</a:t>
            </a:r>
            <a:endParaRPr lang="en-US" altLang="zh-CN" sz="2300">
              <a:solidFill>
                <a:srgbClr val="000000"/>
              </a:solidFill>
              <a:latin typeface="Arial" pitchFamily="34" charset="0"/>
              <a:ea typeface="MS PGothic" pitchFamily="34" charset="-128"/>
            </a:endParaRPr>
          </a:p>
        </p:txBody>
      </p:sp>
      <p:pic>
        <p:nvPicPr>
          <p:cNvPr id="7173" name="Picture 9" descr="8"/>
          <p:cNvPicPr>
            <a:picLocks noChangeAspect="1" noChangeArrowheads="1"/>
          </p:cNvPicPr>
          <p:nvPr/>
        </p:nvPicPr>
        <p:blipFill>
          <a:blip r:embed="rId14" cstate="print"/>
          <a:srcRect/>
          <a:stretch>
            <a:fillRect/>
          </a:stretch>
        </p:blipFill>
        <p:spPr bwMode="auto">
          <a:xfrm>
            <a:off x="7508875" y="6399213"/>
            <a:ext cx="1311275"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13" y="6489700"/>
            <a:ext cx="2097087"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Arial" pitchFamily="34" charset="0"/>
                <a:ea typeface="MS PGothic" pitchFamily="34" charset="-128"/>
              </a:defRPr>
            </a:lvl1pPr>
          </a:lstStyle>
          <a:p>
            <a:pPr>
              <a:defRPr/>
            </a:pPr>
            <a:r>
              <a:rPr lang="de-DE" altLang="zh-CN"/>
              <a:t>Page </a:t>
            </a:r>
            <a:fld id="{1404A260-292D-469B-8633-766BFBC3D667}" type="slidenum">
              <a:rPr lang="de-DE" altLang="zh-CN"/>
              <a:pPr>
                <a:defRPr/>
              </a:pPr>
              <a:t>‹#›</a:t>
            </a:fld>
            <a:endParaRPr lang="en-GB" altLang="zh-CN"/>
          </a:p>
        </p:txBody>
      </p:sp>
      <p:sp>
        <p:nvSpPr>
          <p:cNvPr id="7175" name="Rectangle 21"/>
          <p:cNvSpPr>
            <a:spLocks noChangeArrowheads="1"/>
          </p:cNvSpPr>
          <p:nvPr/>
        </p:nvSpPr>
        <p:spPr bwMode="auto">
          <a:xfrm>
            <a:off x="3892550" y="6435725"/>
            <a:ext cx="1573213" cy="269875"/>
          </a:xfrm>
          <a:prstGeom prst="rect">
            <a:avLst/>
          </a:prstGeom>
          <a:noFill/>
          <a:ln w="9525" algn="ctr">
            <a:noFill/>
            <a:miter lim="800000"/>
            <a:headEnd/>
            <a:tailEnd/>
          </a:ln>
        </p:spPr>
        <p:txBody>
          <a:bodyPr wrap="none" lIns="83825" tIns="41912" rIns="83825" bIns="41912">
            <a:spAutoFit/>
          </a:bodyPr>
          <a:lstStyle/>
          <a:p>
            <a:pPr defTabSz="839788" eaLnBrk="0" hangingPunct="0">
              <a:defRPr/>
            </a:pPr>
            <a:r>
              <a:rPr lang="en-US" altLang="zh-CN" sz="1200" dirty="0">
                <a:solidFill>
                  <a:srgbClr val="000000"/>
                </a:solidFill>
                <a:latin typeface="Arial" pitchFamily="34" charset="0"/>
                <a:ea typeface="ＭＳ Ｐゴシック" pitchFamily="34" charset="-128"/>
              </a:rPr>
              <a:t>Huawei Confidential </a:t>
            </a:r>
          </a:p>
        </p:txBody>
      </p:sp>
      <p:sp>
        <p:nvSpPr>
          <p:cNvPr id="7176" name="Rectangle 85"/>
          <p:cNvSpPr>
            <a:spLocks noGrp="1" noChangeArrowheads="1"/>
          </p:cNvSpPr>
          <p:nvPr>
            <p:ph type="title"/>
          </p:nvPr>
        </p:nvSpPr>
        <p:spPr bwMode="auto">
          <a:xfrm>
            <a:off x="525463" y="274638"/>
            <a:ext cx="8156575" cy="949325"/>
          </a:xfrm>
          <a:prstGeom prst="rect">
            <a:avLst/>
          </a:prstGeom>
          <a:noFill/>
          <a:ln w="9525">
            <a:noFill/>
            <a:miter lim="800000"/>
            <a:headEnd/>
            <a:tailEnd/>
          </a:ln>
        </p:spPr>
        <p:txBody>
          <a:bodyPr vert="horz" wrap="square" lIns="95721" tIns="47860" rIns="95721" bIns="47860" numCol="1" anchor="t" anchorCtr="0" compatLnSpc="1">
            <a:prstTxWarp prst="textNoShape">
              <a:avLst/>
            </a:prstTxWarp>
          </a:bodyPr>
          <a:lstStyle/>
          <a:p>
            <a:pPr lvl="0"/>
            <a:r>
              <a:rPr lang="en-US" altLang="zh-CN" smtClean="0"/>
              <a:t>Click to edit Master title style</a:t>
            </a:r>
          </a:p>
        </p:txBody>
      </p:sp>
      <p:sp>
        <p:nvSpPr>
          <p:cNvPr id="7177" name="Rectangle 86"/>
          <p:cNvSpPr>
            <a:spLocks noGrp="1" noChangeArrowheads="1"/>
          </p:cNvSpPr>
          <p:nvPr>
            <p:ph type="body" idx="1"/>
          </p:nvPr>
        </p:nvSpPr>
        <p:spPr bwMode="auto">
          <a:xfrm>
            <a:off x="525463" y="1358900"/>
            <a:ext cx="8156575" cy="4733925"/>
          </a:xfrm>
          <a:prstGeom prst="rect">
            <a:avLst/>
          </a:prstGeom>
          <a:noFill/>
          <a:ln w="9525">
            <a:noFill/>
            <a:miter lim="800000"/>
            <a:headEnd/>
            <a:tailEnd/>
          </a:ln>
        </p:spPr>
        <p:txBody>
          <a:bodyPr vert="horz" wrap="square" lIns="95721" tIns="47860" rIns="95721" bIns="4786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7178" name="Rectangle 88"/>
          <p:cNvSpPr>
            <a:spLocks noChangeArrowheads="1"/>
          </p:cNvSpPr>
          <p:nvPr/>
        </p:nvSpPr>
        <p:spPr bwMode="auto">
          <a:xfrm>
            <a:off x="6999288" y="7938"/>
            <a:ext cx="2106612" cy="523875"/>
          </a:xfrm>
          <a:prstGeom prst="rect">
            <a:avLst/>
          </a:prstGeom>
          <a:noFill/>
          <a:ln w="9525" algn="ctr">
            <a:noFill/>
            <a:miter lim="800000"/>
            <a:headEnd/>
            <a:tailEnd/>
          </a:ln>
        </p:spPr>
        <p:txBody>
          <a:bodyPr>
            <a:spAutoFit/>
          </a:bodyPr>
          <a:lstStyle/>
          <a:p>
            <a:pPr algn="r" defTabSz="874713">
              <a:defRPr/>
            </a:pPr>
            <a:r>
              <a:rPr lang="en-US" altLang="zh-CN" b="1" i="1">
                <a:solidFill>
                  <a:srgbClr val="000000"/>
                </a:solidFill>
                <a:ea typeface="黑体" pitchFamily="2" charset="-122"/>
              </a:rPr>
              <a:t>Best Partner, Best Choice</a:t>
            </a:r>
            <a:endParaRPr lang="zh-CN" altLang="en-US" b="1" i="1">
              <a:solidFill>
                <a:srgbClr val="000000"/>
              </a:solidFill>
              <a:ea typeface="黑体" pitchFamily="2" charset="-122"/>
            </a:endParaRPr>
          </a:p>
        </p:txBody>
      </p:sp>
      <p:sp>
        <p:nvSpPr>
          <p:cNvPr id="7179" name="Line 90"/>
          <p:cNvSpPr>
            <a:spLocks noChangeShapeType="1"/>
          </p:cNvSpPr>
          <p:nvPr/>
        </p:nvSpPr>
        <p:spPr bwMode="auto">
          <a:xfrm>
            <a:off x="6999288" y="3175"/>
            <a:ext cx="0" cy="333375"/>
          </a:xfrm>
          <a:prstGeom prst="line">
            <a:avLst/>
          </a:prstGeom>
          <a:noFill/>
          <a:ln w="28575">
            <a:solidFill>
              <a:schemeClr val="bg1"/>
            </a:solidFill>
            <a:round/>
            <a:headEnd/>
            <a:tailEnd/>
          </a:ln>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91649" r:id="rId1"/>
    <p:sldLayoutId id="2147491488" r:id="rId2"/>
    <p:sldLayoutId id="2147491489" r:id="rId3"/>
    <p:sldLayoutId id="2147491490" r:id="rId4"/>
    <p:sldLayoutId id="2147491491" r:id="rId5"/>
    <p:sldLayoutId id="2147491492" r:id="rId6"/>
    <p:sldLayoutId id="2147491493" r:id="rId7"/>
    <p:sldLayoutId id="2147491494" r:id="rId8"/>
    <p:sldLayoutId id="2147491495" r:id="rId9"/>
    <p:sldLayoutId id="2147491496" r:id="rId10"/>
    <p:sldLayoutId id="2147491497" r:id="rId11"/>
  </p:sldLayoutIdLst>
  <p:transition>
    <p:fade/>
  </p:transition>
  <p:hf sldNum="0" hdr="0" ftr="0"/>
  <p:txStyles>
    <p:titleStyle>
      <a:lvl1pPr algn="l" defTabSz="839788" rtl="0" eaLnBrk="0" fontAlgn="base" hangingPunct="0">
        <a:spcBef>
          <a:spcPct val="0"/>
        </a:spcBef>
        <a:spcAft>
          <a:spcPct val="0"/>
        </a:spcAft>
        <a:defRPr sz="3100" b="1">
          <a:solidFill>
            <a:srgbClr val="990000"/>
          </a:solidFill>
          <a:latin typeface="+mj-lt"/>
          <a:ea typeface="黑体" pitchFamily="2" charset="-122"/>
          <a:cs typeface="+mj-cs"/>
        </a:defRPr>
      </a:lvl1pPr>
      <a:lvl2pPr algn="l" defTabSz="839788" rtl="0" eaLnBrk="0" fontAlgn="base" hangingPunct="0">
        <a:spcBef>
          <a:spcPct val="0"/>
        </a:spcBef>
        <a:spcAft>
          <a:spcPct val="0"/>
        </a:spcAft>
        <a:defRPr sz="3100" b="1">
          <a:solidFill>
            <a:srgbClr val="990000"/>
          </a:solidFill>
          <a:latin typeface="Arial" pitchFamily="34" charset="0"/>
          <a:ea typeface="黑体" pitchFamily="2" charset="-122"/>
        </a:defRPr>
      </a:lvl2pPr>
      <a:lvl3pPr algn="l" defTabSz="839788" rtl="0" eaLnBrk="0" fontAlgn="base" hangingPunct="0">
        <a:spcBef>
          <a:spcPct val="0"/>
        </a:spcBef>
        <a:spcAft>
          <a:spcPct val="0"/>
        </a:spcAft>
        <a:defRPr sz="3100" b="1">
          <a:solidFill>
            <a:srgbClr val="990000"/>
          </a:solidFill>
          <a:latin typeface="Arial" pitchFamily="34" charset="0"/>
          <a:ea typeface="黑体" pitchFamily="2" charset="-122"/>
        </a:defRPr>
      </a:lvl3pPr>
      <a:lvl4pPr algn="l" defTabSz="839788" rtl="0" eaLnBrk="0" fontAlgn="base" hangingPunct="0">
        <a:spcBef>
          <a:spcPct val="0"/>
        </a:spcBef>
        <a:spcAft>
          <a:spcPct val="0"/>
        </a:spcAft>
        <a:defRPr sz="3100" b="1">
          <a:solidFill>
            <a:srgbClr val="990000"/>
          </a:solidFill>
          <a:latin typeface="Arial" pitchFamily="34" charset="0"/>
          <a:ea typeface="黑体" pitchFamily="2" charset="-122"/>
        </a:defRPr>
      </a:lvl4pPr>
      <a:lvl5pPr algn="l" defTabSz="839788" rtl="0" eaLnBrk="0" fontAlgn="base" hangingPunct="0">
        <a:spcBef>
          <a:spcPct val="0"/>
        </a:spcBef>
        <a:spcAft>
          <a:spcPct val="0"/>
        </a:spcAft>
        <a:defRPr sz="3100" b="1">
          <a:solidFill>
            <a:srgbClr val="990000"/>
          </a:solidFill>
          <a:latin typeface="Arial" pitchFamily="34" charset="0"/>
          <a:ea typeface="黑体" pitchFamily="2" charset="-122"/>
        </a:defRPr>
      </a:lvl5pPr>
      <a:lvl6pPr marL="457200" algn="l" defTabSz="839788" rtl="0" fontAlgn="base">
        <a:spcBef>
          <a:spcPct val="0"/>
        </a:spcBef>
        <a:spcAft>
          <a:spcPct val="0"/>
        </a:spcAft>
        <a:defRPr sz="3100" b="1">
          <a:solidFill>
            <a:srgbClr val="990000"/>
          </a:solidFill>
          <a:latin typeface="Arial" pitchFamily="34" charset="0"/>
          <a:ea typeface="黑体" pitchFamily="2" charset="-122"/>
        </a:defRPr>
      </a:lvl6pPr>
      <a:lvl7pPr marL="914400" algn="l" defTabSz="839788" rtl="0" fontAlgn="base">
        <a:spcBef>
          <a:spcPct val="0"/>
        </a:spcBef>
        <a:spcAft>
          <a:spcPct val="0"/>
        </a:spcAft>
        <a:defRPr sz="3100" b="1">
          <a:solidFill>
            <a:srgbClr val="990000"/>
          </a:solidFill>
          <a:latin typeface="Arial" pitchFamily="34" charset="0"/>
          <a:ea typeface="黑体" pitchFamily="2" charset="-122"/>
        </a:defRPr>
      </a:lvl7pPr>
      <a:lvl8pPr marL="1371600" algn="l" defTabSz="839788" rtl="0" fontAlgn="base">
        <a:spcBef>
          <a:spcPct val="0"/>
        </a:spcBef>
        <a:spcAft>
          <a:spcPct val="0"/>
        </a:spcAft>
        <a:defRPr sz="3100" b="1">
          <a:solidFill>
            <a:srgbClr val="990000"/>
          </a:solidFill>
          <a:latin typeface="Arial" pitchFamily="34" charset="0"/>
          <a:ea typeface="黑体" pitchFamily="2" charset="-122"/>
        </a:defRPr>
      </a:lvl8pPr>
      <a:lvl9pPr marL="1828800" algn="l" defTabSz="839788" rtl="0" fontAlgn="base">
        <a:spcBef>
          <a:spcPct val="0"/>
        </a:spcBef>
        <a:spcAft>
          <a:spcPct val="0"/>
        </a:spcAft>
        <a:defRPr sz="3100" b="1">
          <a:solidFill>
            <a:srgbClr val="990000"/>
          </a:solidFill>
          <a:latin typeface="Arial" pitchFamily="34" charset="0"/>
          <a:ea typeface="黑体" pitchFamily="2" charset="-122"/>
        </a:defRPr>
      </a:lvl9pPr>
    </p:titleStyle>
    <p:bodyStyle>
      <a:lvl1pPr marL="223838" indent="-223838" algn="l" defTabSz="839788" rtl="0" eaLnBrk="0" fontAlgn="base" hangingPunct="0">
        <a:lnSpc>
          <a:spcPct val="115000"/>
        </a:lnSpc>
        <a:spcBef>
          <a:spcPct val="50000"/>
        </a:spcBef>
        <a:spcAft>
          <a:spcPct val="0"/>
        </a:spcAft>
        <a:buClr>
          <a:srgbClr val="CC0000"/>
        </a:buClr>
        <a:buSzPct val="75000"/>
        <a:buFont typeface="Wingdings" pitchFamily="2" charset="2"/>
        <a:buChar char="n"/>
        <a:tabLst>
          <a:tab pos="862013" algn="l"/>
        </a:tabLst>
        <a:defRPr sz="1900" b="1">
          <a:solidFill>
            <a:schemeClr val="tx1"/>
          </a:solidFill>
          <a:latin typeface="+mn-lt"/>
          <a:ea typeface="+mn-ea"/>
          <a:cs typeface="+mn-cs"/>
        </a:defRPr>
      </a:lvl1pPr>
      <a:lvl2pPr marL="658813" indent="-261938" algn="l" defTabSz="839788" rtl="0" eaLnBrk="0" fontAlgn="base" hangingPunct="0">
        <a:lnSpc>
          <a:spcPct val="140000"/>
        </a:lnSpc>
        <a:spcBef>
          <a:spcPct val="0"/>
        </a:spcBef>
        <a:spcAft>
          <a:spcPct val="0"/>
        </a:spcAft>
        <a:buClr>
          <a:schemeClr val="tx1"/>
        </a:buClr>
        <a:buSzPct val="50000"/>
        <a:buFont typeface="Wingdings" pitchFamily="2" charset="2"/>
        <a:buChar char="p"/>
        <a:tabLst>
          <a:tab pos="862013" algn="l"/>
        </a:tabLst>
        <a:defRPr sz="1500" b="1">
          <a:solidFill>
            <a:schemeClr val="tx1"/>
          </a:solidFill>
          <a:latin typeface="+mn-lt"/>
          <a:ea typeface="+mn-ea"/>
        </a:defRPr>
      </a:lvl2pPr>
      <a:lvl3pPr marL="1041400" indent="-211138" algn="l" defTabSz="839788" rtl="0" eaLnBrk="0" fontAlgn="base" hangingPunct="0">
        <a:lnSpc>
          <a:spcPct val="140000"/>
        </a:lnSpc>
        <a:spcBef>
          <a:spcPct val="0"/>
        </a:spcBef>
        <a:spcAft>
          <a:spcPct val="0"/>
        </a:spcAft>
        <a:buSzPct val="50000"/>
        <a:buFont typeface="Wingdings" pitchFamily="2" charset="2"/>
        <a:buChar char="n"/>
        <a:tabLst>
          <a:tab pos="862013" algn="l"/>
        </a:tabLst>
        <a:defRPr sz="1500">
          <a:solidFill>
            <a:schemeClr val="tx1"/>
          </a:solidFill>
          <a:latin typeface="+mn-lt"/>
          <a:ea typeface="+mn-ea"/>
        </a:defRPr>
      </a:lvl3pPr>
      <a:lvl4pPr marL="1423988" indent="-211138" algn="l" defTabSz="839788" rtl="0" eaLnBrk="0" fontAlgn="base" hangingPunct="0">
        <a:lnSpc>
          <a:spcPct val="140000"/>
        </a:lnSpc>
        <a:spcBef>
          <a:spcPct val="0"/>
        </a:spcBef>
        <a:spcAft>
          <a:spcPct val="0"/>
        </a:spcAft>
        <a:buChar char="–"/>
        <a:tabLst>
          <a:tab pos="862013" algn="l"/>
        </a:tabLst>
        <a:defRPr sz="1400">
          <a:solidFill>
            <a:schemeClr val="tx1"/>
          </a:solidFill>
          <a:latin typeface="+mn-lt"/>
          <a:ea typeface="+mn-ea"/>
        </a:defRPr>
      </a:lvl4pPr>
      <a:lvl5pPr marL="1806575" indent="-211138" algn="l" defTabSz="839788" rtl="0" eaLnBrk="0" fontAlgn="base" hangingPunct="0">
        <a:lnSpc>
          <a:spcPct val="140000"/>
        </a:lnSpc>
        <a:spcBef>
          <a:spcPct val="0"/>
        </a:spcBef>
        <a:spcAft>
          <a:spcPct val="0"/>
        </a:spcAft>
        <a:buFont typeface="FrutigerNext LT Medium"/>
        <a:buChar char="~"/>
        <a:tabLst>
          <a:tab pos="862013" algn="l"/>
        </a:tabLst>
        <a:defRPr sz="1200">
          <a:solidFill>
            <a:schemeClr val="tx1"/>
          </a:solidFill>
          <a:latin typeface="+mn-lt"/>
          <a:ea typeface="+mn-ea"/>
        </a:defRPr>
      </a:lvl5pPr>
      <a:lvl6pPr marL="22637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6pPr>
      <a:lvl7pPr marL="27209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7pPr>
      <a:lvl8pPr marL="31781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8pPr>
      <a:lvl9pPr marL="36353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89"/>
          <p:cNvSpPr>
            <a:spLocks noChangeArrowheads="1"/>
          </p:cNvSpPr>
          <p:nvPr/>
        </p:nvSpPr>
        <p:spPr bwMode="auto">
          <a:xfrm>
            <a:off x="6831013" y="4763"/>
            <a:ext cx="2312987" cy="333375"/>
          </a:xfrm>
          <a:prstGeom prst="rect">
            <a:avLst/>
          </a:prstGeom>
          <a:solidFill>
            <a:srgbClr val="DDDDDD"/>
          </a:solidFill>
          <a:ln w="9525" algn="ctr">
            <a:noFill/>
            <a:miter lim="800000"/>
            <a:headEnd/>
            <a:tailEnd/>
          </a:ln>
        </p:spPr>
        <p:txBody>
          <a:bodyPr wrap="none" anchor="ctr"/>
          <a:lstStyle/>
          <a:p>
            <a:pPr algn="ctr">
              <a:defRPr/>
            </a:pPr>
            <a:endParaRPr lang="zh-CN" altLang="en-US" sz="1700">
              <a:solidFill>
                <a:srgbClr val="000000"/>
              </a:solidFill>
              <a:latin typeface="FrutigerNext LT Medium" pitchFamily="34" charset="0"/>
              <a:ea typeface="宋体" charset="-122"/>
            </a:endParaRPr>
          </a:p>
        </p:txBody>
      </p:sp>
      <p:pic>
        <p:nvPicPr>
          <p:cNvPr id="8195" name="Picture 7" descr="7"/>
          <p:cNvPicPr>
            <a:picLocks noChangeAspect="1" noChangeArrowheads="1"/>
          </p:cNvPicPr>
          <p:nvPr/>
        </p:nvPicPr>
        <p:blipFill>
          <a:blip r:embed="rId13" cstate="print"/>
          <a:srcRect/>
          <a:stretch>
            <a:fillRect/>
          </a:stretch>
        </p:blipFill>
        <p:spPr bwMode="auto">
          <a:xfrm>
            <a:off x="0" y="6221413"/>
            <a:ext cx="9142413" cy="636587"/>
          </a:xfrm>
          <a:prstGeom prst="rect">
            <a:avLst/>
          </a:prstGeom>
          <a:noFill/>
          <a:ln w="9525">
            <a:noFill/>
            <a:miter lim="800000"/>
            <a:headEnd/>
            <a:tailEnd/>
          </a:ln>
        </p:spPr>
      </p:pic>
      <p:sp>
        <p:nvSpPr>
          <p:cNvPr id="8196" name="Text Box 8"/>
          <p:cNvSpPr txBox="1">
            <a:spLocks noChangeArrowheads="1"/>
          </p:cNvSpPr>
          <p:nvPr/>
        </p:nvSpPr>
        <p:spPr bwMode="auto">
          <a:xfrm>
            <a:off x="652463" y="6435725"/>
            <a:ext cx="2768600" cy="269875"/>
          </a:xfrm>
          <a:prstGeom prst="rect">
            <a:avLst/>
          </a:prstGeom>
          <a:noFill/>
          <a:ln w="9525">
            <a:noFill/>
            <a:miter lim="800000"/>
            <a:headEnd/>
            <a:tailEnd/>
          </a:ln>
        </p:spPr>
        <p:txBody>
          <a:bodyPr wrap="none" lIns="83859" tIns="41932" rIns="83859" bIns="41932">
            <a:spAutoFit/>
          </a:bodyPr>
          <a:lstStyle/>
          <a:p>
            <a:pPr defTabSz="839788" eaLnBrk="0" hangingPunct="0">
              <a:defRPr/>
            </a:pPr>
            <a:r>
              <a:rPr lang="en-US" altLang="zh-CN" sz="1200">
                <a:solidFill>
                  <a:srgbClr val="000000"/>
                </a:solidFill>
                <a:latin typeface="Arial" pitchFamily="34" charset="0"/>
                <a:ea typeface="MS PGothic" pitchFamily="34" charset="-128"/>
              </a:rPr>
              <a:t>HUAWEI TECHNOLOGIES CO., LTD.</a:t>
            </a:r>
            <a:endParaRPr lang="en-US" altLang="zh-CN" sz="2300">
              <a:solidFill>
                <a:srgbClr val="000000"/>
              </a:solidFill>
              <a:latin typeface="Arial" pitchFamily="34" charset="0"/>
              <a:ea typeface="MS PGothic" pitchFamily="34" charset="-128"/>
            </a:endParaRPr>
          </a:p>
        </p:txBody>
      </p:sp>
      <p:pic>
        <p:nvPicPr>
          <p:cNvPr id="8197" name="Picture 9" descr="8"/>
          <p:cNvPicPr>
            <a:picLocks noChangeAspect="1" noChangeArrowheads="1"/>
          </p:cNvPicPr>
          <p:nvPr/>
        </p:nvPicPr>
        <p:blipFill>
          <a:blip r:embed="rId14" cstate="print"/>
          <a:srcRect/>
          <a:stretch>
            <a:fillRect/>
          </a:stretch>
        </p:blipFill>
        <p:spPr bwMode="auto">
          <a:xfrm>
            <a:off x="7508875" y="6399213"/>
            <a:ext cx="1311275"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13" y="6489700"/>
            <a:ext cx="2097087"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rgbClr val="000000"/>
                </a:solidFill>
                <a:latin typeface="Arial" pitchFamily="34" charset="0"/>
                <a:ea typeface="MS PGothic" pitchFamily="34" charset="-128"/>
              </a:defRPr>
            </a:lvl1pPr>
          </a:lstStyle>
          <a:p>
            <a:pPr>
              <a:defRPr/>
            </a:pPr>
            <a:r>
              <a:rPr lang="de-DE" altLang="zh-CN"/>
              <a:t>Page </a:t>
            </a:r>
            <a:fld id="{FE9A0406-4524-47D6-A1FE-1BA9DA135A87}" type="slidenum">
              <a:rPr lang="de-DE" altLang="zh-CN"/>
              <a:pPr>
                <a:defRPr/>
              </a:pPr>
              <a:t>‹#›</a:t>
            </a:fld>
            <a:endParaRPr lang="en-GB" altLang="zh-CN"/>
          </a:p>
        </p:txBody>
      </p:sp>
      <p:sp>
        <p:nvSpPr>
          <p:cNvPr id="8199" name="Rectangle 21"/>
          <p:cNvSpPr>
            <a:spLocks noChangeArrowheads="1"/>
          </p:cNvSpPr>
          <p:nvPr/>
        </p:nvSpPr>
        <p:spPr bwMode="auto">
          <a:xfrm>
            <a:off x="3892550" y="6435725"/>
            <a:ext cx="1573213" cy="269875"/>
          </a:xfrm>
          <a:prstGeom prst="rect">
            <a:avLst/>
          </a:prstGeom>
          <a:noFill/>
          <a:ln w="9525" algn="ctr">
            <a:noFill/>
            <a:miter lim="800000"/>
            <a:headEnd/>
            <a:tailEnd/>
          </a:ln>
        </p:spPr>
        <p:txBody>
          <a:bodyPr wrap="none" lIns="83825" tIns="41912" rIns="83825" bIns="41912">
            <a:spAutoFit/>
          </a:bodyPr>
          <a:lstStyle/>
          <a:p>
            <a:pPr defTabSz="839788" eaLnBrk="0" hangingPunct="0">
              <a:defRPr/>
            </a:pPr>
            <a:r>
              <a:rPr lang="en-US" altLang="zh-CN" sz="1200" dirty="0">
                <a:solidFill>
                  <a:srgbClr val="000000"/>
                </a:solidFill>
                <a:latin typeface="Arial" pitchFamily="34" charset="0"/>
                <a:ea typeface="ＭＳ Ｐゴシック" pitchFamily="34" charset="-128"/>
              </a:rPr>
              <a:t>Huawei Confidential </a:t>
            </a:r>
          </a:p>
        </p:txBody>
      </p:sp>
      <p:sp>
        <p:nvSpPr>
          <p:cNvPr id="8200" name="Rectangle 85"/>
          <p:cNvSpPr>
            <a:spLocks noGrp="1" noChangeArrowheads="1"/>
          </p:cNvSpPr>
          <p:nvPr>
            <p:ph type="title"/>
          </p:nvPr>
        </p:nvSpPr>
        <p:spPr bwMode="auto">
          <a:xfrm>
            <a:off x="525463" y="274638"/>
            <a:ext cx="8156575" cy="949325"/>
          </a:xfrm>
          <a:prstGeom prst="rect">
            <a:avLst/>
          </a:prstGeom>
          <a:noFill/>
          <a:ln w="9525">
            <a:noFill/>
            <a:miter lim="800000"/>
            <a:headEnd/>
            <a:tailEnd/>
          </a:ln>
        </p:spPr>
        <p:txBody>
          <a:bodyPr vert="horz" wrap="square" lIns="95721" tIns="47860" rIns="95721" bIns="47860" numCol="1" anchor="t" anchorCtr="0" compatLnSpc="1">
            <a:prstTxWarp prst="textNoShape">
              <a:avLst/>
            </a:prstTxWarp>
          </a:bodyPr>
          <a:lstStyle/>
          <a:p>
            <a:pPr lvl="0"/>
            <a:r>
              <a:rPr lang="en-US" altLang="zh-CN" smtClean="0"/>
              <a:t>Click to edit Master title style</a:t>
            </a:r>
          </a:p>
        </p:txBody>
      </p:sp>
      <p:sp>
        <p:nvSpPr>
          <p:cNvPr id="8201" name="Rectangle 86"/>
          <p:cNvSpPr>
            <a:spLocks noGrp="1" noChangeArrowheads="1"/>
          </p:cNvSpPr>
          <p:nvPr>
            <p:ph type="body" idx="1"/>
          </p:nvPr>
        </p:nvSpPr>
        <p:spPr bwMode="auto">
          <a:xfrm>
            <a:off x="525463" y="1358900"/>
            <a:ext cx="8156575" cy="4733925"/>
          </a:xfrm>
          <a:prstGeom prst="rect">
            <a:avLst/>
          </a:prstGeom>
          <a:noFill/>
          <a:ln w="9525">
            <a:noFill/>
            <a:miter lim="800000"/>
            <a:headEnd/>
            <a:tailEnd/>
          </a:ln>
        </p:spPr>
        <p:txBody>
          <a:bodyPr vert="horz" wrap="square" lIns="95721" tIns="47860" rIns="95721" bIns="4786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202" name="Rectangle 88"/>
          <p:cNvSpPr>
            <a:spLocks noChangeArrowheads="1"/>
          </p:cNvSpPr>
          <p:nvPr/>
        </p:nvSpPr>
        <p:spPr bwMode="auto">
          <a:xfrm>
            <a:off x="6999288" y="7938"/>
            <a:ext cx="2106612" cy="523875"/>
          </a:xfrm>
          <a:prstGeom prst="rect">
            <a:avLst/>
          </a:prstGeom>
          <a:noFill/>
          <a:ln w="9525" algn="ctr">
            <a:noFill/>
            <a:miter lim="800000"/>
            <a:headEnd/>
            <a:tailEnd/>
          </a:ln>
        </p:spPr>
        <p:txBody>
          <a:bodyPr>
            <a:spAutoFit/>
          </a:bodyPr>
          <a:lstStyle/>
          <a:p>
            <a:pPr algn="r" defTabSz="874713">
              <a:defRPr/>
            </a:pPr>
            <a:r>
              <a:rPr lang="en-US" altLang="zh-CN" b="1" i="1">
                <a:solidFill>
                  <a:srgbClr val="000000"/>
                </a:solidFill>
                <a:ea typeface="黑体" pitchFamily="2" charset="-122"/>
              </a:rPr>
              <a:t>Best Partner, Best Choice</a:t>
            </a:r>
            <a:endParaRPr lang="zh-CN" altLang="en-US" b="1" i="1">
              <a:solidFill>
                <a:srgbClr val="000000"/>
              </a:solidFill>
              <a:ea typeface="黑体" pitchFamily="2" charset="-122"/>
            </a:endParaRPr>
          </a:p>
        </p:txBody>
      </p:sp>
      <p:sp>
        <p:nvSpPr>
          <p:cNvPr id="8203" name="Line 90"/>
          <p:cNvSpPr>
            <a:spLocks noChangeShapeType="1"/>
          </p:cNvSpPr>
          <p:nvPr/>
        </p:nvSpPr>
        <p:spPr bwMode="auto">
          <a:xfrm>
            <a:off x="6999288" y="3175"/>
            <a:ext cx="0" cy="333375"/>
          </a:xfrm>
          <a:prstGeom prst="line">
            <a:avLst/>
          </a:prstGeom>
          <a:noFill/>
          <a:ln w="28575">
            <a:solidFill>
              <a:schemeClr val="bg1"/>
            </a:solidFill>
            <a:round/>
            <a:headEnd/>
            <a:tailEnd/>
          </a:ln>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91650" r:id="rId1"/>
    <p:sldLayoutId id="2147491498" r:id="rId2"/>
    <p:sldLayoutId id="2147491499" r:id="rId3"/>
    <p:sldLayoutId id="2147491500" r:id="rId4"/>
    <p:sldLayoutId id="2147491501" r:id="rId5"/>
    <p:sldLayoutId id="2147491502" r:id="rId6"/>
    <p:sldLayoutId id="2147491503" r:id="rId7"/>
    <p:sldLayoutId id="2147491504" r:id="rId8"/>
    <p:sldLayoutId id="2147491505" r:id="rId9"/>
    <p:sldLayoutId id="2147491506" r:id="rId10"/>
    <p:sldLayoutId id="2147491507" r:id="rId11"/>
  </p:sldLayoutIdLst>
  <p:transition>
    <p:fade/>
  </p:transition>
  <p:hf sldNum="0" hdr="0" ftr="0"/>
  <p:txStyles>
    <p:titleStyle>
      <a:lvl1pPr algn="l" defTabSz="839788" rtl="0" eaLnBrk="0" fontAlgn="base" hangingPunct="0">
        <a:spcBef>
          <a:spcPct val="0"/>
        </a:spcBef>
        <a:spcAft>
          <a:spcPct val="0"/>
        </a:spcAft>
        <a:defRPr sz="3100" b="1">
          <a:solidFill>
            <a:srgbClr val="990000"/>
          </a:solidFill>
          <a:latin typeface="+mj-lt"/>
          <a:ea typeface="黑体" pitchFamily="2" charset="-122"/>
          <a:cs typeface="+mj-cs"/>
        </a:defRPr>
      </a:lvl1pPr>
      <a:lvl2pPr algn="l" defTabSz="839788" rtl="0" eaLnBrk="0" fontAlgn="base" hangingPunct="0">
        <a:spcBef>
          <a:spcPct val="0"/>
        </a:spcBef>
        <a:spcAft>
          <a:spcPct val="0"/>
        </a:spcAft>
        <a:defRPr sz="3100" b="1">
          <a:solidFill>
            <a:srgbClr val="990000"/>
          </a:solidFill>
          <a:latin typeface="Arial" pitchFamily="34" charset="0"/>
          <a:ea typeface="黑体" pitchFamily="2" charset="-122"/>
        </a:defRPr>
      </a:lvl2pPr>
      <a:lvl3pPr algn="l" defTabSz="839788" rtl="0" eaLnBrk="0" fontAlgn="base" hangingPunct="0">
        <a:spcBef>
          <a:spcPct val="0"/>
        </a:spcBef>
        <a:spcAft>
          <a:spcPct val="0"/>
        </a:spcAft>
        <a:defRPr sz="3100" b="1">
          <a:solidFill>
            <a:srgbClr val="990000"/>
          </a:solidFill>
          <a:latin typeface="Arial" pitchFamily="34" charset="0"/>
          <a:ea typeface="黑体" pitchFamily="2" charset="-122"/>
        </a:defRPr>
      </a:lvl3pPr>
      <a:lvl4pPr algn="l" defTabSz="839788" rtl="0" eaLnBrk="0" fontAlgn="base" hangingPunct="0">
        <a:spcBef>
          <a:spcPct val="0"/>
        </a:spcBef>
        <a:spcAft>
          <a:spcPct val="0"/>
        </a:spcAft>
        <a:defRPr sz="3100" b="1">
          <a:solidFill>
            <a:srgbClr val="990000"/>
          </a:solidFill>
          <a:latin typeface="Arial" pitchFamily="34" charset="0"/>
          <a:ea typeface="黑体" pitchFamily="2" charset="-122"/>
        </a:defRPr>
      </a:lvl4pPr>
      <a:lvl5pPr algn="l" defTabSz="839788" rtl="0" eaLnBrk="0" fontAlgn="base" hangingPunct="0">
        <a:spcBef>
          <a:spcPct val="0"/>
        </a:spcBef>
        <a:spcAft>
          <a:spcPct val="0"/>
        </a:spcAft>
        <a:defRPr sz="3100" b="1">
          <a:solidFill>
            <a:srgbClr val="990000"/>
          </a:solidFill>
          <a:latin typeface="Arial" pitchFamily="34" charset="0"/>
          <a:ea typeface="黑体" pitchFamily="2" charset="-122"/>
        </a:defRPr>
      </a:lvl5pPr>
      <a:lvl6pPr marL="457200" algn="l" defTabSz="839788" rtl="0" fontAlgn="base">
        <a:spcBef>
          <a:spcPct val="0"/>
        </a:spcBef>
        <a:spcAft>
          <a:spcPct val="0"/>
        </a:spcAft>
        <a:defRPr sz="3100" b="1">
          <a:solidFill>
            <a:srgbClr val="990000"/>
          </a:solidFill>
          <a:latin typeface="Arial" pitchFamily="34" charset="0"/>
          <a:ea typeface="黑体" pitchFamily="2" charset="-122"/>
        </a:defRPr>
      </a:lvl6pPr>
      <a:lvl7pPr marL="914400" algn="l" defTabSz="839788" rtl="0" fontAlgn="base">
        <a:spcBef>
          <a:spcPct val="0"/>
        </a:spcBef>
        <a:spcAft>
          <a:spcPct val="0"/>
        </a:spcAft>
        <a:defRPr sz="3100" b="1">
          <a:solidFill>
            <a:srgbClr val="990000"/>
          </a:solidFill>
          <a:latin typeface="Arial" pitchFamily="34" charset="0"/>
          <a:ea typeface="黑体" pitchFamily="2" charset="-122"/>
        </a:defRPr>
      </a:lvl7pPr>
      <a:lvl8pPr marL="1371600" algn="l" defTabSz="839788" rtl="0" fontAlgn="base">
        <a:spcBef>
          <a:spcPct val="0"/>
        </a:spcBef>
        <a:spcAft>
          <a:spcPct val="0"/>
        </a:spcAft>
        <a:defRPr sz="3100" b="1">
          <a:solidFill>
            <a:srgbClr val="990000"/>
          </a:solidFill>
          <a:latin typeface="Arial" pitchFamily="34" charset="0"/>
          <a:ea typeface="黑体" pitchFamily="2" charset="-122"/>
        </a:defRPr>
      </a:lvl8pPr>
      <a:lvl9pPr marL="1828800" algn="l" defTabSz="839788" rtl="0" fontAlgn="base">
        <a:spcBef>
          <a:spcPct val="0"/>
        </a:spcBef>
        <a:spcAft>
          <a:spcPct val="0"/>
        </a:spcAft>
        <a:defRPr sz="3100" b="1">
          <a:solidFill>
            <a:srgbClr val="990000"/>
          </a:solidFill>
          <a:latin typeface="Arial" pitchFamily="34" charset="0"/>
          <a:ea typeface="黑体" pitchFamily="2" charset="-122"/>
        </a:defRPr>
      </a:lvl9pPr>
    </p:titleStyle>
    <p:bodyStyle>
      <a:lvl1pPr marL="223838" indent="-223838" algn="l" defTabSz="839788" rtl="0" eaLnBrk="0" fontAlgn="base" hangingPunct="0">
        <a:lnSpc>
          <a:spcPct val="115000"/>
        </a:lnSpc>
        <a:spcBef>
          <a:spcPct val="50000"/>
        </a:spcBef>
        <a:spcAft>
          <a:spcPct val="0"/>
        </a:spcAft>
        <a:buClr>
          <a:srgbClr val="CC0000"/>
        </a:buClr>
        <a:buSzPct val="75000"/>
        <a:buFont typeface="Wingdings" pitchFamily="2" charset="2"/>
        <a:buChar char="n"/>
        <a:tabLst>
          <a:tab pos="862013" algn="l"/>
        </a:tabLst>
        <a:defRPr sz="1900" b="1">
          <a:solidFill>
            <a:schemeClr val="tx1"/>
          </a:solidFill>
          <a:latin typeface="+mn-lt"/>
          <a:ea typeface="+mn-ea"/>
          <a:cs typeface="+mn-cs"/>
        </a:defRPr>
      </a:lvl1pPr>
      <a:lvl2pPr marL="658813" indent="-261938" algn="l" defTabSz="839788" rtl="0" eaLnBrk="0" fontAlgn="base" hangingPunct="0">
        <a:lnSpc>
          <a:spcPct val="140000"/>
        </a:lnSpc>
        <a:spcBef>
          <a:spcPct val="0"/>
        </a:spcBef>
        <a:spcAft>
          <a:spcPct val="0"/>
        </a:spcAft>
        <a:buClr>
          <a:schemeClr val="tx1"/>
        </a:buClr>
        <a:buSzPct val="50000"/>
        <a:buFont typeface="Wingdings" pitchFamily="2" charset="2"/>
        <a:buChar char="p"/>
        <a:tabLst>
          <a:tab pos="862013" algn="l"/>
        </a:tabLst>
        <a:defRPr sz="1500" b="1">
          <a:solidFill>
            <a:schemeClr val="tx1"/>
          </a:solidFill>
          <a:latin typeface="+mn-lt"/>
          <a:ea typeface="+mn-ea"/>
        </a:defRPr>
      </a:lvl2pPr>
      <a:lvl3pPr marL="1041400" indent="-211138" algn="l" defTabSz="839788" rtl="0" eaLnBrk="0" fontAlgn="base" hangingPunct="0">
        <a:lnSpc>
          <a:spcPct val="140000"/>
        </a:lnSpc>
        <a:spcBef>
          <a:spcPct val="0"/>
        </a:spcBef>
        <a:spcAft>
          <a:spcPct val="0"/>
        </a:spcAft>
        <a:buSzPct val="50000"/>
        <a:buFont typeface="Wingdings" pitchFamily="2" charset="2"/>
        <a:buChar char="n"/>
        <a:tabLst>
          <a:tab pos="862013" algn="l"/>
        </a:tabLst>
        <a:defRPr sz="1500">
          <a:solidFill>
            <a:schemeClr val="tx1"/>
          </a:solidFill>
          <a:latin typeface="+mn-lt"/>
          <a:ea typeface="+mn-ea"/>
        </a:defRPr>
      </a:lvl3pPr>
      <a:lvl4pPr marL="1423988" indent="-211138" algn="l" defTabSz="839788" rtl="0" eaLnBrk="0" fontAlgn="base" hangingPunct="0">
        <a:lnSpc>
          <a:spcPct val="140000"/>
        </a:lnSpc>
        <a:spcBef>
          <a:spcPct val="0"/>
        </a:spcBef>
        <a:spcAft>
          <a:spcPct val="0"/>
        </a:spcAft>
        <a:buChar char="–"/>
        <a:tabLst>
          <a:tab pos="862013" algn="l"/>
        </a:tabLst>
        <a:defRPr sz="1400">
          <a:solidFill>
            <a:schemeClr val="tx1"/>
          </a:solidFill>
          <a:latin typeface="+mn-lt"/>
          <a:ea typeface="+mn-ea"/>
        </a:defRPr>
      </a:lvl4pPr>
      <a:lvl5pPr marL="1806575" indent="-211138" algn="l" defTabSz="839788" rtl="0" eaLnBrk="0" fontAlgn="base" hangingPunct="0">
        <a:lnSpc>
          <a:spcPct val="140000"/>
        </a:lnSpc>
        <a:spcBef>
          <a:spcPct val="0"/>
        </a:spcBef>
        <a:spcAft>
          <a:spcPct val="0"/>
        </a:spcAft>
        <a:buFont typeface="FrutigerNext LT Medium"/>
        <a:buChar char="~"/>
        <a:tabLst>
          <a:tab pos="862013" algn="l"/>
        </a:tabLst>
        <a:defRPr sz="1200">
          <a:solidFill>
            <a:schemeClr val="tx1"/>
          </a:solidFill>
          <a:latin typeface="+mn-lt"/>
          <a:ea typeface="+mn-ea"/>
        </a:defRPr>
      </a:lvl5pPr>
      <a:lvl6pPr marL="22637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6pPr>
      <a:lvl7pPr marL="27209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7pPr>
      <a:lvl8pPr marL="31781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8pPr>
      <a:lvl9pPr marL="3635375" indent="-211138" algn="l" defTabSz="839788" rtl="0" fontAlgn="base">
        <a:lnSpc>
          <a:spcPct val="140000"/>
        </a:lnSpc>
        <a:spcBef>
          <a:spcPct val="0"/>
        </a:spcBef>
        <a:spcAft>
          <a:spcPct val="0"/>
        </a:spcAft>
        <a:buFont typeface="FrutigerNext LT Medium" pitchFamily="34" charset="0"/>
        <a:buChar char="~"/>
        <a:tabLst>
          <a:tab pos="862013" algn="l"/>
        </a:tabLst>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图片 2" descr="GSMA标志"/>
          <p:cNvSpPr>
            <a:spLocks noChangeAspect="1" noChangeArrowheads="1"/>
          </p:cNvSpPr>
          <p:nvPr/>
        </p:nvSpPr>
        <p:spPr bwMode="auto">
          <a:xfrm>
            <a:off x="6083300" y="5795963"/>
            <a:ext cx="1512888" cy="615950"/>
          </a:xfrm>
          <a:prstGeom prst="rect">
            <a:avLst/>
          </a:prstGeom>
          <a:noFill/>
          <a:ln w="9525">
            <a:noFill/>
            <a:miter lim="800000"/>
            <a:headEnd/>
            <a:tailEnd/>
          </a:ln>
        </p:spPr>
        <p:txBody>
          <a:bodyPr/>
          <a:lstStyle/>
          <a:p>
            <a:pPr>
              <a:defRPr/>
            </a:pPr>
            <a:endParaRPr lang="zh-CN" altLang="en-US">
              <a:solidFill>
                <a:srgbClr val="FFFFFF"/>
              </a:solidFill>
              <a:ea typeface="MS PGothic" pitchFamily="34" charset="-128"/>
            </a:endParaRPr>
          </a:p>
        </p:txBody>
      </p:sp>
      <p:sp>
        <p:nvSpPr>
          <p:cNvPr id="5123" name="文本框 3"/>
          <p:cNvSpPr txBox="1">
            <a:spLocks noChangeArrowheads="1"/>
          </p:cNvSpPr>
          <p:nvPr/>
        </p:nvSpPr>
        <p:spPr bwMode="auto">
          <a:xfrm>
            <a:off x="603250" y="6192838"/>
            <a:ext cx="3043238" cy="307975"/>
          </a:xfrm>
          <a:prstGeom prst="rect">
            <a:avLst/>
          </a:prstGeom>
          <a:noFill/>
          <a:ln>
            <a:noFill/>
          </a:ln>
          <a:extLst/>
        </p:spPr>
        <p:txBody>
          <a:bodyPr wrap="none" lIns="91386" tIns="45691" rIns="91386" bIns="45691">
            <a:spAutoFit/>
          </a:bodyPr>
          <a:lstStyle>
            <a:lvl1pPr eaLnBrk="0" hangingPunct="0">
              <a:defRPr sz="1400">
                <a:solidFill>
                  <a:schemeClr val="bg1"/>
                </a:solidFill>
                <a:latin typeface="FrutigerNext LT Regular" pitchFamily="34" charset="0"/>
                <a:ea typeface="ＭＳ Ｐゴシック" pitchFamily="34" charset="-128"/>
              </a:defRPr>
            </a:lvl1pPr>
            <a:lvl2pPr marL="742950" indent="-285750" eaLnBrk="0" hangingPunct="0">
              <a:defRPr sz="1400">
                <a:solidFill>
                  <a:schemeClr val="bg1"/>
                </a:solidFill>
                <a:latin typeface="FrutigerNext LT Regular" pitchFamily="34" charset="0"/>
                <a:ea typeface="ＭＳ Ｐゴシック" pitchFamily="34" charset="-128"/>
              </a:defRPr>
            </a:lvl2pPr>
            <a:lvl3pPr marL="1143000" indent="-228600" eaLnBrk="0" hangingPunct="0">
              <a:defRPr sz="1400">
                <a:solidFill>
                  <a:schemeClr val="bg1"/>
                </a:solidFill>
                <a:latin typeface="FrutigerNext LT Regular" pitchFamily="34" charset="0"/>
                <a:ea typeface="ＭＳ Ｐゴシック" pitchFamily="34" charset="-128"/>
              </a:defRPr>
            </a:lvl3pPr>
            <a:lvl4pPr marL="1600200" indent="-228600" eaLnBrk="0" hangingPunct="0">
              <a:defRPr sz="1400">
                <a:solidFill>
                  <a:schemeClr val="bg1"/>
                </a:solidFill>
                <a:latin typeface="FrutigerNext LT Regular" pitchFamily="34" charset="0"/>
                <a:ea typeface="ＭＳ Ｐゴシック" pitchFamily="34" charset="-128"/>
              </a:defRPr>
            </a:lvl4pPr>
            <a:lvl5pPr marL="2057400" indent="-228600" eaLnBrk="0" hangingPunct="0">
              <a:defRPr sz="1400">
                <a:solidFill>
                  <a:schemeClr val="bg1"/>
                </a:solidFill>
                <a:latin typeface="FrutigerNext LT Regular" pitchFamily="34" charset="0"/>
                <a:ea typeface="ＭＳ Ｐゴシック"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ＭＳ Ｐゴシック"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ＭＳ Ｐゴシック"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ＭＳ Ｐゴシック"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ＭＳ Ｐゴシック" pitchFamily="34" charset="-128"/>
              </a:defRPr>
            </a:lvl9pPr>
          </a:lstStyle>
          <a:p>
            <a:pPr>
              <a:defRPr/>
            </a:pPr>
            <a:r>
              <a:rPr lang="en-US" altLang="zh-CN" dirty="0" smtClean="0">
                <a:solidFill>
                  <a:srgbClr val="000000"/>
                </a:solidFill>
                <a:latin typeface="FrutigerNext LT Bold" pitchFamily="1" charset="0"/>
              </a:rPr>
              <a:t>HUAWEI TECHNOLOGIES CO., LTD.</a:t>
            </a:r>
          </a:p>
        </p:txBody>
      </p:sp>
      <p:sp>
        <p:nvSpPr>
          <p:cNvPr id="9220" name="矩形 4"/>
          <p:cNvSpPr>
            <a:spLocks noGrp="1" noChangeArrowheads="1"/>
          </p:cNvSpPr>
          <p:nvPr>
            <p:ph type="title"/>
          </p:nvPr>
        </p:nvSpPr>
        <p:spPr bwMode="auto">
          <a:xfrm>
            <a:off x="606425" y="2025650"/>
            <a:ext cx="5591175" cy="1419225"/>
          </a:xfrm>
          <a:prstGeom prst="rect">
            <a:avLst/>
          </a:prstGeom>
          <a:noFill/>
          <a:ln w="9525">
            <a:noFill/>
            <a:miter lim="800000"/>
            <a:headEnd/>
            <a:tailEnd/>
          </a:ln>
        </p:spPr>
        <p:txBody>
          <a:bodyPr vert="horz" wrap="square" lIns="91386" tIns="45691" rIns="91386" bIns="45691" numCol="1" anchor="ctr" anchorCtr="0" compatLnSpc="1">
            <a:prstTxWarp prst="textNoShape">
              <a:avLst/>
            </a:prstTxWarp>
          </a:bodyPr>
          <a:lstStyle/>
          <a:p>
            <a:pPr lvl="0"/>
            <a:r>
              <a:rPr lang="zh-CN" altLang="en-US" smtClean="0"/>
              <a:t>单击此处编辑母版标题样式</a:t>
            </a:r>
          </a:p>
        </p:txBody>
      </p:sp>
      <p:pic>
        <p:nvPicPr>
          <p:cNvPr id="9221" name="图片 5" descr="Logo"/>
          <p:cNvPicPr>
            <a:picLocks noChangeAspect="1" noChangeArrowheads="1"/>
          </p:cNvPicPr>
          <p:nvPr/>
        </p:nvPicPr>
        <p:blipFill>
          <a:blip r:embed="rId13" cstate="print"/>
          <a:srcRect/>
          <a:stretch>
            <a:fillRect/>
          </a:stretch>
        </p:blipFill>
        <p:spPr bwMode="auto">
          <a:xfrm>
            <a:off x="7885113" y="5684838"/>
            <a:ext cx="528637" cy="704850"/>
          </a:xfrm>
          <a:prstGeom prst="rect">
            <a:avLst/>
          </a:prstGeom>
          <a:noFill/>
          <a:ln w="9525">
            <a:noFill/>
            <a:miter lim="800000"/>
            <a:headEnd/>
            <a:tailEnd/>
          </a:ln>
        </p:spPr>
      </p:pic>
      <p:sp>
        <p:nvSpPr>
          <p:cNvPr id="9222" name="矩形 6"/>
          <p:cNvSpPr>
            <a:spLocks noChangeArrowheads="1"/>
          </p:cNvSpPr>
          <p:nvPr/>
        </p:nvSpPr>
        <p:spPr bwMode="auto">
          <a:xfrm>
            <a:off x="7896225" y="5551488"/>
            <a:ext cx="1247775" cy="998537"/>
          </a:xfrm>
          <a:prstGeom prst="rect">
            <a:avLst/>
          </a:prstGeom>
          <a:solidFill>
            <a:schemeClr val="bg1"/>
          </a:solidFill>
          <a:ln w="9525" algn="ctr">
            <a:noFill/>
            <a:miter lim="800000"/>
            <a:headEnd/>
            <a:tailEnd/>
          </a:ln>
        </p:spPr>
        <p:txBody>
          <a:bodyPr wrap="none" anchor="ctr"/>
          <a:lstStyle/>
          <a:p>
            <a:pPr>
              <a:defRPr/>
            </a:pPr>
            <a:endParaRPr lang="zh-CN" altLang="en-US">
              <a:solidFill>
                <a:srgbClr val="FFFFFF"/>
              </a:solidFill>
              <a:ea typeface="MS PGothic" pitchFamily="34" charset="-128"/>
            </a:endParaRPr>
          </a:p>
        </p:txBody>
      </p:sp>
      <p:sp>
        <p:nvSpPr>
          <p:cNvPr id="9223" name="矩形 7"/>
          <p:cNvSpPr>
            <a:spLocks noChangeArrowheads="1"/>
          </p:cNvSpPr>
          <p:nvPr/>
        </p:nvSpPr>
        <p:spPr bwMode="auto">
          <a:xfrm>
            <a:off x="6723063" y="4060825"/>
            <a:ext cx="1076325" cy="511175"/>
          </a:xfrm>
          <a:prstGeom prst="rect">
            <a:avLst/>
          </a:prstGeom>
          <a:noFill/>
          <a:ln w="9525" algn="ctr">
            <a:noFill/>
            <a:miter lim="800000"/>
            <a:headEnd/>
            <a:tailEnd/>
          </a:ln>
        </p:spPr>
        <p:txBody>
          <a:bodyPr wrap="none" anchor="ctr"/>
          <a:lstStyle/>
          <a:p>
            <a:pPr>
              <a:defRPr/>
            </a:pPr>
            <a:endParaRPr lang="zh-CN" altLang="en-US">
              <a:solidFill>
                <a:srgbClr val="FFFFFF"/>
              </a:solidFill>
              <a:ea typeface="MS PGothic" pitchFamily="34" charset="-128"/>
            </a:endParaRPr>
          </a:p>
        </p:txBody>
      </p:sp>
      <p:pic>
        <p:nvPicPr>
          <p:cNvPr id="9224" name="图片 8" descr="图片1"/>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508" r:id="rId1"/>
    <p:sldLayoutId id="2147491509" r:id="rId2"/>
    <p:sldLayoutId id="2147491510" r:id="rId3"/>
    <p:sldLayoutId id="2147491511" r:id="rId4"/>
    <p:sldLayoutId id="2147491512" r:id="rId5"/>
    <p:sldLayoutId id="2147491513" r:id="rId6"/>
    <p:sldLayoutId id="2147491514" r:id="rId7"/>
    <p:sldLayoutId id="2147491515" r:id="rId8"/>
    <p:sldLayoutId id="2147491516" r:id="rId9"/>
    <p:sldLayoutId id="2147491517" r:id="rId10"/>
    <p:sldLayoutId id="2147491518" r:id="rId11"/>
  </p:sldLayoutIdLst>
  <p:transition>
    <p:fade/>
  </p:transition>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2pPr>
      <a:lvl3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3pPr>
      <a:lvl4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4pPr>
      <a:lvl5pPr algn="l" rtl="0" eaLnBrk="0" fontAlgn="base" hangingPunct="0">
        <a:spcBef>
          <a:spcPct val="0"/>
        </a:spcBef>
        <a:spcAft>
          <a:spcPct val="0"/>
        </a:spcAft>
        <a:defRPr sz="4000" b="1">
          <a:solidFill>
            <a:schemeClr val="bg1"/>
          </a:solidFill>
          <a:latin typeface="FrutigerNext LT Medium" pitchFamily="34" charset="0"/>
          <a:ea typeface="宋体" pitchFamily="2" charset="-122"/>
        </a:defRPr>
      </a:lvl5pPr>
      <a:lvl6pPr marL="457200" algn="l" rtl="0" fontAlgn="base">
        <a:spcBef>
          <a:spcPct val="0"/>
        </a:spcBef>
        <a:spcAft>
          <a:spcPct val="0"/>
        </a:spcAft>
        <a:defRPr sz="4000" b="1">
          <a:solidFill>
            <a:schemeClr val="bg1"/>
          </a:solidFill>
          <a:latin typeface="FrutigerNext LT Medium" pitchFamily="34" charset="0"/>
          <a:ea typeface="宋体" pitchFamily="2" charset="-122"/>
        </a:defRPr>
      </a:lvl6pPr>
      <a:lvl7pPr marL="914400" algn="l" rtl="0" fontAlgn="base">
        <a:spcBef>
          <a:spcPct val="0"/>
        </a:spcBef>
        <a:spcAft>
          <a:spcPct val="0"/>
        </a:spcAft>
        <a:defRPr sz="4000" b="1">
          <a:solidFill>
            <a:schemeClr val="bg1"/>
          </a:solidFill>
          <a:latin typeface="FrutigerNext LT Medium" pitchFamily="34" charset="0"/>
          <a:ea typeface="宋体" pitchFamily="2" charset="-122"/>
        </a:defRPr>
      </a:lvl7pPr>
      <a:lvl8pPr marL="1371600" algn="l" rtl="0" fontAlgn="base">
        <a:spcBef>
          <a:spcPct val="0"/>
        </a:spcBef>
        <a:spcAft>
          <a:spcPct val="0"/>
        </a:spcAft>
        <a:defRPr sz="4000" b="1">
          <a:solidFill>
            <a:schemeClr val="bg1"/>
          </a:solidFill>
          <a:latin typeface="FrutigerNext LT Medium" pitchFamily="34" charset="0"/>
          <a:ea typeface="宋体" pitchFamily="2" charset="-122"/>
        </a:defRPr>
      </a:lvl8pPr>
      <a:lvl9pPr marL="1828800" algn="l" rtl="0" fontAlgn="base">
        <a:spcBef>
          <a:spcPct val="0"/>
        </a:spcBef>
        <a:spcAft>
          <a:spcPct val="0"/>
        </a:spcAft>
        <a:defRPr sz="4000" b="1">
          <a:solidFill>
            <a:schemeClr val="bg1"/>
          </a:solidFill>
          <a:latin typeface="FrutigerNext LT Medium"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0.jpeg"/><Relationship Id="rId26" Type="http://schemas.openxmlformats.org/officeDocument/2006/relationships/image" Target="../media/image48.png"/><Relationship Id="rId39" Type="http://schemas.openxmlformats.org/officeDocument/2006/relationships/image" Target="../media/image60.jpeg"/><Relationship Id="rId21" Type="http://schemas.openxmlformats.org/officeDocument/2006/relationships/image" Target="../media/image43.jpeg"/><Relationship Id="rId34" Type="http://schemas.openxmlformats.org/officeDocument/2006/relationships/image" Target="../media/image55.png"/><Relationship Id="rId42" Type="http://schemas.openxmlformats.org/officeDocument/2006/relationships/hyperlink" Target="http://www.topnews.in/files/bharti-airtel301.jpg" TargetMode="External"/><Relationship Id="rId47" Type="http://schemas.openxmlformats.org/officeDocument/2006/relationships/image" Target="../media/image67.jpeg"/><Relationship Id="rId50" Type="http://schemas.openxmlformats.org/officeDocument/2006/relationships/image" Target="../media/image70.jpeg"/><Relationship Id="rId55" Type="http://schemas.openxmlformats.org/officeDocument/2006/relationships/image" Target="../media/image75.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hyperlink" Target="http://www.ote.gr/index_en.asp" TargetMode="External"/><Relationship Id="rId25" Type="http://schemas.openxmlformats.org/officeDocument/2006/relationships/image" Target="../media/image47.png"/><Relationship Id="rId33" Type="http://schemas.openxmlformats.org/officeDocument/2006/relationships/hyperlink" Target="http://www.vimpelcom.com/" TargetMode="External"/><Relationship Id="rId38" Type="http://schemas.openxmlformats.org/officeDocument/2006/relationships/image" Target="../media/image59.png"/><Relationship Id="rId46" Type="http://schemas.openxmlformats.org/officeDocument/2006/relationships/image" Target="../media/image66.png"/><Relationship Id="rId59" Type="http://schemas.openxmlformats.org/officeDocument/2006/relationships/image" Target="../media/image79.png"/><Relationship Id="rId2" Type="http://schemas.openxmlformats.org/officeDocument/2006/relationships/notesSlide" Target="../notesSlides/notesSlide3.xml"/><Relationship Id="rId16" Type="http://schemas.openxmlformats.org/officeDocument/2006/relationships/image" Target="../media/image39.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2.png"/><Relationship Id="rId54" Type="http://schemas.openxmlformats.org/officeDocument/2006/relationships/image" Target="../media/image74.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jpe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8.png"/><Relationship Id="rId40" Type="http://schemas.openxmlformats.org/officeDocument/2006/relationships/image" Target="../media/image61.png"/><Relationship Id="rId45" Type="http://schemas.openxmlformats.org/officeDocument/2006/relationships/image" Target="../media/image65.png"/><Relationship Id="rId53" Type="http://schemas.openxmlformats.org/officeDocument/2006/relationships/image" Target="../media/image73.png"/><Relationship Id="rId58" Type="http://schemas.openxmlformats.org/officeDocument/2006/relationships/image" Target="../media/image78.png"/><Relationship Id="rId5" Type="http://schemas.openxmlformats.org/officeDocument/2006/relationships/image" Target="../media/image28.png"/><Relationship Id="rId15" Type="http://schemas.openxmlformats.org/officeDocument/2006/relationships/image" Target="../media/image38.jpe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7.png"/><Relationship Id="rId49" Type="http://schemas.openxmlformats.org/officeDocument/2006/relationships/image" Target="../media/image69.png"/><Relationship Id="rId57" Type="http://schemas.openxmlformats.org/officeDocument/2006/relationships/image" Target="../media/image77.png"/><Relationship Id="rId10" Type="http://schemas.openxmlformats.org/officeDocument/2006/relationships/image" Target="../media/image33.png"/><Relationship Id="rId19" Type="http://schemas.openxmlformats.org/officeDocument/2006/relationships/image" Target="../media/image41.png"/><Relationship Id="rId31" Type="http://schemas.openxmlformats.org/officeDocument/2006/relationships/image" Target="../media/image53.png"/><Relationship Id="rId44" Type="http://schemas.openxmlformats.org/officeDocument/2006/relationships/image" Target="../media/image64.jpeg"/><Relationship Id="rId52" Type="http://schemas.openxmlformats.org/officeDocument/2006/relationships/image" Target="../media/image7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6.png"/><Relationship Id="rId43" Type="http://schemas.openxmlformats.org/officeDocument/2006/relationships/image" Target="../media/image63.jpeg"/><Relationship Id="rId48" Type="http://schemas.openxmlformats.org/officeDocument/2006/relationships/image" Target="../media/image68.png"/><Relationship Id="rId56" Type="http://schemas.openxmlformats.org/officeDocument/2006/relationships/image" Target="../media/image76.png"/><Relationship Id="rId8" Type="http://schemas.openxmlformats.org/officeDocument/2006/relationships/image" Target="../media/image31.png"/><Relationship Id="rId51" Type="http://schemas.openxmlformats.org/officeDocument/2006/relationships/image" Target="../media/image71.png"/><Relationship Id="rId3"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jpeg"/></Relationships>
</file>

<file path=ppt/slides/_rels/slide8.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ChangeArrowheads="1"/>
          </p:cNvSpPr>
          <p:nvPr/>
        </p:nvSpPr>
        <p:spPr bwMode="auto">
          <a:xfrm>
            <a:off x="652463" y="2360613"/>
            <a:ext cx="5929312" cy="612775"/>
          </a:xfrm>
          <a:prstGeom prst="rect">
            <a:avLst/>
          </a:prstGeom>
          <a:noFill/>
          <a:ln w="9525" algn="ctr">
            <a:noFill/>
            <a:miter lim="800000"/>
            <a:headEnd/>
            <a:tailEnd/>
          </a:ln>
        </p:spPr>
        <p:txBody>
          <a:bodyPr lIns="73056" tIns="36532" rIns="73056" bIns="36532" anchor="ctr">
            <a:spAutoFit/>
          </a:bodyPr>
          <a:lstStyle/>
          <a:p>
            <a:pPr defTabSz="801688"/>
            <a:r>
              <a:rPr lang="en-US" altLang="zh-CN" sz="3500" b="1">
                <a:latin typeface="FrutigerNext LT Medium"/>
                <a:ea typeface="MS PGothic" pitchFamily="34" charset="-128"/>
              </a:rPr>
              <a:t>Huawei in Uzbekistan</a:t>
            </a:r>
          </a:p>
        </p:txBody>
      </p:sp>
      <p:sp>
        <p:nvSpPr>
          <p:cNvPr id="149507" name="TextBox 3"/>
          <p:cNvSpPr txBox="1">
            <a:spLocks noChangeArrowheads="1"/>
          </p:cNvSpPr>
          <p:nvPr/>
        </p:nvSpPr>
        <p:spPr bwMode="auto">
          <a:xfrm>
            <a:off x="5848350" y="1079500"/>
            <a:ext cx="3300413" cy="307975"/>
          </a:xfrm>
          <a:prstGeom prst="rect">
            <a:avLst/>
          </a:prstGeom>
          <a:noFill/>
          <a:ln w="9525">
            <a:noFill/>
            <a:miter lim="800000"/>
            <a:headEnd/>
            <a:tailEnd/>
          </a:ln>
        </p:spPr>
        <p:txBody>
          <a:bodyPr wrap="none">
            <a:spAutoFit/>
          </a:bodyPr>
          <a:lstStyle/>
          <a:p>
            <a:r>
              <a:rPr lang="en-US" altLang="zh-CN" b="1">
                <a:solidFill>
                  <a:schemeClr val="tx1"/>
                </a:solidFill>
              </a:rPr>
              <a:t>Enriching life through communication</a:t>
            </a:r>
            <a:endParaRPr lang="zh-CN" altLang="en-US" b="1">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tsShapeName" descr="EUR03B6251125B8@@92@3ED383ECBCD80;06A;;0=;=F11041632!!!BIHO@]f110416321@0C99@@110B325D7E703101电担览粹)釜士烹亨(!W0/6过衙/qqu!!!!!!!!!!!!!!!!!!!!!!!!!!!!!!!!!!!!!!!!!!!!!!!!!!!!!!!!!!!!!!!!!!!!!!!!!!!!!!!!!!!!!!!!!!!!!!!!!!!!!!!!!!!!!!!!!!!!!!!!!!!!!!!!!!!!!!!!!!!!!!!!!!!!!!!!!!!!!!!!!!!!!!!!!!!!!!!!!!!!!!!!!!!!!!!!!!!!!!!!!!!!!!!!!!!!!!!!!!!!!!!!!!!!!!!!!!!!!!!!!!!!!!!!!!!!!!!!!!!!!!!!!!!!!!!!!!!!!!!!!!!!!!!!!!!!!!!!!!!!!!!!!!!!!!!!!!!!!!!!!!!!!!!!!!!!!!!!!!!!!!!!!!!!!!!!!!!!!!!!!!!!!!!!!!!!!!!!!!!!!!!!!!!!!!!!!!!!!!!!!!!!!!!!!!!!!!!!!!!!!!!!!!!!!!!!!!!!!!!!!!!!!!!!!!!!!!!!!!!!!!!!!!!!!!!!!!!!!!!!!!!!!!!!!!!!!!!!!!!!!!!!!!!!!!!!!!!!!!!!!!!!!!!!!!!!!!!!!!!!!!!!!!!!!!!!!!!!!!!!!!!!!!!!!!!!!!!!!!!!!!!!!!!!!!!!!!!!!!!!!!!!!!!!!!!!!!!!!!!!!!!!!!!!!!!!!!!!!!!!!!!!!!!!!!!!!!!!!!!!!!!!!!!!!!!!!!!!!!!!!!!!!!!!!!!!!!!!!!!!!!!!!!!!!!!!!!!!!!!!!!!!!!!!!!!!!!!!!!!!!!!!!!!!!!!!!!!!!!!!!!!!!!!!!!!!!!!!!!!!!!!!!!!!!!!!!!!!!!!!!!!!!!!!!!!!!!!!!!!!!!!!!!!!!!!!!!!!!!!!!!!!!!!!!!!!!!!!!!!!!!!!!!!!!!!!!!!!!!!!!!!!!!!!!!!!!!!!!!!!!!!!!!!!!!!!!!!!!!!!!!!!!!!!!!!!!!!!!!!!!!!!!!!!!!!!!!!!!!!!!!!!!!!!!!!!!!!!!!!!!!!!!!!!!!!!!!!!!!!!!!!!!!!!!!!!!!!!!!!!!!!!!!!!!!!!!!!!!!!!!!!!!!!!!!!!!!!!!!!!!!!!!!!!!!!!!!!!!!!!!!!!!!!!!!!!!!!!!!!!!!!!!!!!!!!!!!!!!!!!!!!!!!!!!!!!!!!!!!!!!!!!!!!!!!!!!!!!!!!!!!!!!!!!!!!!!!!!!!!!!!!!!!!!!!!!!!!!!!!!!!!!!!!!!!!!!!!!!!!!!!!!!!!!!!!!!!!!!!!!!!!!!!!!!!!!!!!!!!!!!!!!!!!!!!!!!!!!!!!!!!!!!!!!!!!!!!!!!!!!!!!!!!!!!!!!!!!!!!!!!!!!!!!!!!!!!!!!!!!!!!!!!!!!!!!!!!!!!!!!!!!!!!!!!!!!!!!!!!!!!!!!!!!!!!!!!!!!!!!!!!!!!!!!!!!!!!!!!!!!!!!!!!!!!!!!!!!!!!!!!!!!!!!!!!!!!!!!!!!!!!!!!!!!!!!!!!!!!!!!!!!!!!!!!!!!!!!!!!!!!!!!!!!!!!!!!!!!!!!!!!!!!!!!!!!!!!!!!!!!!!!!!!!!!!!!!!!!!!!!!!!!!!!!!!!!!!!!!!!!!!!!!!!!!!!!!!!!!!!!!!!!!!!!!!!!!!!!!!!!!!!!!!!!!!!!!!!!!!!!!!!!!!!!!!!!!!!!!!!!!!!!!!!!!!!!!!!!!!!!!!!!!!!!!!!!!!!!!!!!!!!!!!!!!!!!!!!!!!!!!!!!!!!!!!!!!!!!!!!!!!!!!!!!!!!!!!!!!!!!!!!!!!!!!!!!!!!!!!!!!!!!!!!!!!!!!!!!!!!!!!!!!!!!!!!!!!!!!!!!!!!!!!!!!!!!!!!!!!!!!!!!!!!!!!!!!!!!!!!!!!!!!!!!!!!!!!!!!!!!!!!!!!!!!!!!!!!!!!!!!!!!!!!!!!!!!!!!!!!!!!!!!!!!!!!!!!!!!!!!!!!!!!!!!!!!!!!!!!!!!!!!!!!!!!!!!!!!!!!!!!!!!!!!!!!!!!!!!!!!!!!!!!!!!!!!!!!!!!!!!!!!!!!!!!!!!!!!!!!!!!!!!!!!!!!!!!!!!!!!!!!!!!!!!!!!!!!!!!!!!!!!!!!!!!!!!!!!!!!!!!!!!!!!!!!!!!!!!!!!!!!!!!!!!!!!!!!!!!!!!!!!!!!!!!!!!!!!!!!!!!!!!!!!!!!!!!!!!!!!!!!!!!!!!!!!!!!!!!!!!!!!!!!!!!!!!!!!!!!!!!!!!!!!!!!!!!!!!!!!!!!!!!!!!!!!!!!!!!!!!!!!!!!!!!!!!!!!!!!!!!!!!!!!!!!!!!!!!!!!!!!!!!!!!!!!!!!!!!!!!!!!!!!!1!1" hidden="1"/>
          <p:cNvSpPr>
            <a:spLocks noChangeArrowheads="1"/>
          </p:cNvSpPr>
          <p:nvPr/>
        </p:nvSpPr>
        <p:spPr bwMode="auto">
          <a:xfrm>
            <a:off x="0" y="2"/>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lIns="68552" tIns="34276" rIns="68552" bIns="34276" anchor="ctr"/>
          <a:lstStyle/>
          <a:p>
            <a:endParaRPr lang="zh-CN" altLang="en-US">
              <a:solidFill>
                <a:srgbClr val="000000"/>
              </a:solidFill>
            </a:endParaRPr>
          </a:p>
        </p:txBody>
      </p:sp>
      <p:sp>
        <p:nvSpPr>
          <p:cNvPr id="15" name="同侧圆角矩形 14"/>
          <p:cNvSpPr/>
          <p:nvPr/>
        </p:nvSpPr>
        <p:spPr bwMode="auto">
          <a:xfrm>
            <a:off x="4542971" y="2047805"/>
            <a:ext cx="4020458" cy="4109576"/>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kern="0" dirty="0">
              <a:solidFill>
                <a:srgbClr val="5F5F5F"/>
              </a:solidFill>
              <a:latin typeface="微软雅黑" pitchFamily="34" charset="-122"/>
              <a:ea typeface="微软雅黑" pitchFamily="34" charset="-122"/>
              <a:cs typeface="Arial" pitchFamily="34" charset="0"/>
            </a:endParaRPr>
          </a:p>
        </p:txBody>
      </p:sp>
      <p:sp>
        <p:nvSpPr>
          <p:cNvPr id="11" name="Rectangle 5"/>
          <p:cNvSpPr>
            <a:spLocks noChangeArrowheads="1"/>
          </p:cNvSpPr>
          <p:nvPr/>
        </p:nvSpPr>
        <p:spPr bwMode="auto">
          <a:xfrm>
            <a:off x="330200" y="1286933"/>
            <a:ext cx="3869660" cy="4768851"/>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14:hiddenLine xmlns:a14="http://schemas.microsoft.com/office/drawing/2010/main" w="9525" algn="ctr">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endParaRPr lang="zh-CN" altLang="en-US" sz="1400" b="1" dirty="0">
              <a:solidFill>
                <a:prstClr val="white"/>
              </a:solidFill>
              <a:latin typeface="Arial" pitchFamily="34" charset="0"/>
              <a:ea typeface="微软雅黑" pitchFamily="34" charset="-122"/>
              <a:cs typeface="Arial" pitchFamily="34" charset="0"/>
            </a:endParaRPr>
          </a:p>
        </p:txBody>
      </p:sp>
      <p:sp>
        <p:nvSpPr>
          <p:cNvPr id="10" name="Rectangle 344"/>
          <p:cNvSpPr>
            <a:spLocks noChangeAspect="1" noChangeArrowheads="1"/>
          </p:cNvSpPr>
          <p:nvPr/>
        </p:nvSpPr>
        <p:spPr bwMode="auto">
          <a:xfrm>
            <a:off x="4563874" y="2161310"/>
            <a:ext cx="4042063" cy="3416320"/>
          </a:xfrm>
          <a:prstGeom prst="rect">
            <a:avLst/>
          </a:prstGeom>
          <a:noFill/>
          <a:ln w="9525" algn="ctr">
            <a:noFill/>
            <a:miter lim="800000"/>
            <a:headEnd/>
            <a:tailEnd/>
          </a:ln>
        </p:spPr>
        <p:txBody>
          <a:bodyPr wrap="square" lIns="0" tIns="0" rIns="0" bIns="0">
            <a:spAutoFit/>
          </a:bodyPr>
          <a:lstStyle/>
          <a:p>
            <a:pPr marL="182880" indent="-182880" defTabSz="568967" eaLnBrk="0" hangingPunct="0">
              <a:spcAft>
                <a:spcPts val="1200"/>
              </a:spcAft>
              <a:buClr>
                <a:srgbClr val="777777"/>
              </a:buClr>
              <a:buSzPct val="100000"/>
              <a:buFont typeface="Arial" pitchFamily="34" charset="0"/>
              <a:buChar char="•"/>
              <a:defRPr/>
            </a:pPr>
            <a:r>
              <a:rPr lang="en-US" sz="1600" dirty="0" smtClean="0">
                <a:solidFill>
                  <a:schemeClr val="tx1"/>
                </a:solidFill>
              </a:rPr>
              <a:t>Upgrade up to </a:t>
            </a:r>
            <a:r>
              <a:rPr lang="en-US" sz="1600" b="1" dirty="0" smtClean="0">
                <a:solidFill>
                  <a:srgbClr val="C00000"/>
                </a:solidFill>
              </a:rPr>
              <a:t>100 </a:t>
            </a:r>
            <a:r>
              <a:rPr lang="en-US" sz="1600" b="1" dirty="0" err="1" smtClean="0">
                <a:solidFill>
                  <a:srgbClr val="C00000"/>
                </a:solidFill>
              </a:rPr>
              <a:t>Gbps</a:t>
            </a:r>
            <a:r>
              <a:rPr lang="en-US" sz="1600" dirty="0" smtClean="0">
                <a:solidFill>
                  <a:schemeClr val="tx1"/>
                </a:solidFill>
              </a:rPr>
              <a:t> of National Backbone network based on DWDM technologies including all regional centers in the country.</a:t>
            </a:r>
          </a:p>
          <a:p>
            <a:pPr marL="182880" indent="-182880" defTabSz="568967" eaLnBrk="0" hangingPunct="0">
              <a:spcAft>
                <a:spcPts val="1200"/>
              </a:spcAft>
              <a:buClr>
                <a:srgbClr val="777777"/>
              </a:buClr>
              <a:buSzPct val="100000"/>
              <a:buFont typeface="Arial" pitchFamily="34" charset="0"/>
              <a:buChar char="•"/>
              <a:defRPr/>
            </a:pPr>
            <a:r>
              <a:rPr lang="en-US" sz="1600" dirty="0" smtClean="0">
                <a:solidFill>
                  <a:schemeClr val="tx1"/>
                </a:solidFill>
              </a:rPr>
              <a:t>Connection of </a:t>
            </a:r>
            <a:r>
              <a:rPr lang="en-US" sz="1600" b="1" dirty="0" smtClean="0">
                <a:solidFill>
                  <a:srgbClr val="C00000"/>
                </a:solidFill>
              </a:rPr>
              <a:t>200 Colleges </a:t>
            </a:r>
            <a:r>
              <a:rPr lang="en-US" sz="1600" dirty="0" smtClean="0">
                <a:solidFill>
                  <a:schemeClr val="tx1"/>
                </a:solidFill>
              </a:rPr>
              <a:t>to National  e-Education Network, which was constructed in 2012. </a:t>
            </a:r>
          </a:p>
          <a:p>
            <a:pPr marL="182880" indent="-182880" defTabSz="568967" eaLnBrk="0" hangingPunct="0">
              <a:spcAft>
                <a:spcPts val="1200"/>
              </a:spcAft>
              <a:buClr>
                <a:srgbClr val="777777"/>
              </a:buClr>
              <a:buSzPct val="100000"/>
              <a:buFont typeface="Arial" pitchFamily="34" charset="0"/>
              <a:buChar char="•"/>
              <a:defRPr/>
            </a:pPr>
            <a:r>
              <a:rPr lang="en-US" sz="1600" dirty="0" smtClean="0">
                <a:solidFill>
                  <a:schemeClr val="tx1"/>
                </a:solidFill>
              </a:rPr>
              <a:t>Countrywide expansion of </a:t>
            </a:r>
            <a:r>
              <a:rPr lang="en-US" sz="1600" b="1" dirty="0" smtClean="0">
                <a:solidFill>
                  <a:srgbClr val="C00000"/>
                </a:solidFill>
              </a:rPr>
              <a:t>CDMA 450 </a:t>
            </a:r>
            <a:r>
              <a:rPr lang="en-US" sz="1600" dirty="0" smtClean="0">
                <a:solidFill>
                  <a:schemeClr val="tx1"/>
                </a:solidFill>
              </a:rPr>
              <a:t>network with </a:t>
            </a:r>
            <a:r>
              <a:rPr lang="en-US" sz="1600" b="1" dirty="0" smtClean="0">
                <a:solidFill>
                  <a:srgbClr val="C00000"/>
                </a:solidFill>
              </a:rPr>
              <a:t>EV-DO support</a:t>
            </a:r>
          </a:p>
          <a:p>
            <a:pPr marL="182880" indent="-182880" defTabSz="568967" eaLnBrk="0" hangingPunct="0">
              <a:spcAft>
                <a:spcPts val="1200"/>
              </a:spcAft>
              <a:buClr>
                <a:srgbClr val="777777"/>
              </a:buClr>
              <a:buSzPct val="100000"/>
              <a:buFont typeface="Arial" pitchFamily="34" charset="0"/>
              <a:buChar char="•"/>
              <a:defRPr/>
            </a:pPr>
            <a:r>
              <a:rPr lang="en-US" sz="1600" dirty="0" smtClean="0">
                <a:solidFill>
                  <a:schemeClr val="tx1"/>
                </a:solidFill>
              </a:rPr>
              <a:t>Development of </a:t>
            </a:r>
            <a:r>
              <a:rPr lang="en-US" sz="1600" b="1" dirty="0" smtClean="0">
                <a:solidFill>
                  <a:srgbClr val="C00000"/>
                </a:solidFill>
              </a:rPr>
              <a:t>Fiber Optic Broadband Access </a:t>
            </a:r>
            <a:r>
              <a:rPr lang="en-US" sz="1600" dirty="0" smtClean="0">
                <a:solidFill>
                  <a:schemeClr val="tx1"/>
                </a:solidFill>
              </a:rPr>
              <a:t>network based on </a:t>
            </a:r>
            <a:r>
              <a:rPr lang="en-US" sz="1600" dirty="0" err="1" smtClean="0">
                <a:solidFill>
                  <a:schemeClr val="tx1"/>
                </a:solidFill>
              </a:rPr>
              <a:t>FTTx</a:t>
            </a:r>
            <a:r>
              <a:rPr lang="en-US" sz="1600" dirty="0" smtClean="0">
                <a:solidFill>
                  <a:schemeClr val="tx1"/>
                </a:solidFill>
              </a:rPr>
              <a:t> technologies</a:t>
            </a:r>
          </a:p>
        </p:txBody>
      </p:sp>
      <p:pic>
        <p:nvPicPr>
          <p:cNvPr id="1028" name="Picture 4" descr="G:\电力行业\Marketing\MO\营销资料清单  展会材料清单\EBG主打胶片\未标题-2.jpg"/>
          <p:cNvPicPr>
            <a:picLocks noChangeAspect="1" noChangeArrowheads="1"/>
          </p:cNvPicPr>
          <p:nvPr/>
        </p:nvPicPr>
        <p:blipFill>
          <a:blip r:embed="rId3" cstate="print"/>
          <a:srcRect l="1741" r="796"/>
          <a:stretch>
            <a:fillRect/>
          </a:stretch>
        </p:blipFill>
        <p:spPr bwMode="auto">
          <a:xfrm>
            <a:off x="372653" y="1290224"/>
            <a:ext cx="3791012" cy="4617090"/>
          </a:xfrm>
          <a:prstGeom prst="rect">
            <a:avLst/>
          </a:prstGeom>
          <a:noFill/>
        </p:spPr>
      </p:pic>
      <p:sp>
        <p:nvSpPr>
          <p:cNvPr id="16" name="Title 1"/>
          <p:cNvSpPr txBox="1">
            <a:spLocks/>
          </p:cNvSpPr>
          <p:nvPr/>
        </p:nvSpPr>
        <p:spPr>
          <a:xfrm>
            <a:off x="298383" y="208370"/>
            <a:ext cx="8099493" cy="871537"/>
          </a:xfrm>
          <a:prstGeom prst="rect">
            <a:avLst/>
          </a:prstGeom>
        </p:spPr>
        <p:txBody>
          <a:bodyPr/>
          <a:lstStyle/>
          <a:p>
            <a:pPr marL="0" marR="0" lvl="0" indent="0" algn="ctr" defTabSz="801688"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990000"/>
                </a:solidFill>
                <a:effectLst/>
                <a:uLnTx/>
                <a:uFillTx/>
                <a:latin typeface="+mj-lt"/>
                <a:ea typeface="黑体" pitchFamily="2" charset="-122"/>
                <a:cs typeface="+mj-cs"/>
              </a:rPr>
              <a:t>Contribution for Uzbekistan</a:t>
            </a:r>
            <a:r>
              <a:rPr kumimoji="0" lang="en-US" sz="2800" b="1" i="0" u="none" strike="noStrike" kern="0" cap="none" spc="0" normalizeH="0" noProof="0" dirty="0" smtClean="0">
                <a:ln>
                  <a:noFill/>
                </a:ln>
                <a:solidFill>
                  <a:srgbClr val="990000"/>
                </a:solidFill>
                <a:effectLst/>
                <a:uLnTx/>
                <a:uFillTx/>
                <a:latin typeface="+mj-lt"/>
                <a:ea typeface="黑体" pitchFamily="2" charset="-122"/>
                <a:cs typeface="+mj-cs"/>
              </a:rPr>
              <a:t> ICT Development</a:t>
            </a:r>
            <a:endParaRPr kumimoji="0" lang="en-US" sz="2800" b="1" i="0" u="none" strike="noStrike" kern="0" cap="none" spc="0" normalizeH="0" baseline="0" noProof="0" dirty="0">
              <a:ln>
                <a:noFill/>
              </a:ln>
              <a:solidFill>
                <a:srgbClr val="990000"/>
              </a:solidFill>
              <a:effectLst/>
              <a:uLnTx/>
              <a:uFillTx/>
              <a:latin typeface="+mj-lt"/>
              <a:ea typeface="黑体" pitchFamily="2" charset="-122"/>
              <a:cs typeface="+mj-cs"/>
            </a:endParaRPr>
          </a:p>
        </p:txBody>
      </p:sp>
      <p:pic>
        <p:nvPicPr>
          <p:cNvPr id="2050" name="Picture 2"/>
          <p:cNvPicPr>
            <a:picLocks noChangeAspect="1" noChangeArrowheads="1"/>
          </p:cNvPicPr>
          <p:nvPr/>
        </p:nvPicPr>
        <p:blipFill>
          <a:blip r:embed="rId4"/>
          <a:srcRect/>
          <a:stretch>
            <a:fillRect/>
          </a:stretch>
        </p:blipFill>
        <p:spPr bwMode="auto">
          <a:xfrm>
            <a:off x="4549547" y="1165475"/>
            <a:ext cx="4042909" cy="82447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tsShapeName" descr="EUR03B6251125B8@@92@3ED383ECBCD80;06A;;0=;=F11041632!!!BIHO@]f110416321@0C99@@110B325D7E703101电担览粹)釜士烹亨(!W0/6过衙/qqu!!!!!!!!!!!!!!!!!!!!!!!!!!!!!!!!!!!!!!!!!!!!!!!!!!!!!!!!!!!!!!!!!!!!!!!!!!!!!!!!!!!!!!!!!!!!!!!!!!!!!!!!!!!!!!!!!!!!!!!!!!!!!!!!!!!!!!!!!!!!!!!!!!!!!!!!!!!!!!!!!!!!!!!!!!!!!!!!!!!!!!!!!!!!!!!!!!!!!!!!!!!!!!!!!!!!!!!!!!!!!!!!!!!!!!!!!!!!!!!!!!!!!!!!!!!!!!!!!!!!!!!!!!!!!!!!!!!!!!!!!!!!!!!!!!!!!!!!!!!!!!!!!!!!!!!!!!!!!!!!!!!!!!!!!!!!!!!!!!!!!!!!!!!!!!!!!!!!!!!!!!!!!!!!!!!!!!!!!!!!!!!!!!!!!!!!!!!!!!!!!!!!!!!!!!!!!!!!!!!!!!!!!!!!!!!!!!!!!!!!!!!!!!!!!!!!!!!!!!!!!!!!!!!!!!!!!!!!!!!!!!!!!!!!!!!!!!!!!!!!!!!!!!!!!!!!!!!!!!!!!!!!!!!!!!!!!!!!!!!!!!!!!!!!!!!!!!!!!!!!!!!!!!!!!!!!!!!!!!!!!!!!!!!!!!!!!!!!!!!!!!!!!!!!!!!!!!!!!!!!!!!!!!!!!!!!!!!!!!!!!!!!!!!!!!!!!!!!!!!!!!!!!!!!!!!!!!!!!!!!!!!!!!!!!!!!!!!!!!!!!!!!!!!!!!!!!!!!!!!!!!!!!!!!!!!!!!!!!!!!!!!!!!!!!!!!!!!!!!!!!!!!!!!!!!!!!!!!!!!!!!!!!!!!!!!!!!!!!!!!!!!!!!!!!!!!!!!!!!!!!!!!!!!!!!!!!!!!!!!!!!!!!!!!!!!!!!!!!!!!!!!!!!!!!!!!!!!!!!!!!!!!!!!!!!!!!!!!!!!!!!!!!!!!!!!!!!!!!!!!!!!!!!!!!!!!!!!!!!!!!!!!!!!!!!!!!!!!!!!!!!!!!!!!!!!!!!!!!!!!!!!!!!!!!!!!!!!!!!!!!!!!!!!!!!!!!!!!!!!!!!!!!!!!!!!!!!!!!!!!!!!!!!!!!!!!!!!!!!!!!!!!!!!!!!!!!!!!!!!!!!!!!!!!!!!!!!!!!!!!!!!!!!!!!!!!!!!!!!!!!!!!!!!!!!!!!!!!!!!!!!!!!!!!!!!!!!!!!!!!!!!!!!!!!!!!!!!!!!!!!!!!!!!!!!!!!!!!!!!!!!!!!!!!!!!!!!!!!!!!!!!!!!!!!!!!!!!!!!!!!!!!!!!!!!!!!!!!!!!!!!!!!!!!!!!!!!!!!!!!!!!!!!!!!!!!!!!!!!!!!!!!!!!!!!!!!!!!!!!!!!!!!!!!!!!!!!!!!!!!!!!!!!!!!!!!!!!!!!!!!!!!!!!!!!!!!!!!!!!!!!!!!!!!!!!!!!!!!!!!!!!!!!!!!!!!!!!!!!!!!!!!!!!!!!!!!!!!!!!!!!!!!!!!!!!!!!!!!!!!!!!!!!!!!!!!!!!!!!!!!!!!!!!!!!!!!!!!!!!!!!!!!!!!!!!!!!!!!!!!!!!!!!!!!!!!!!!!!!!!!!!!!!!!!!!!!!!!!!!!!!!!!!!!!!!!!!!!!!!!!!!!!!!!!!!!!!!!!!!!!!!!!!!!!!!!!!!!!!!!!!!!!!!!!!!!!!!!!!!!!!!!!!!!!!!!!!!!!!!!!!!!!!!!!!!!!!!!!!!!!!!!!!!!!!!!!!!!!!!!!!!!!!!!!!!!!!!!!!!!!!!!!!!!!!!!!!!!!!!!!!!!!!!!!!!!!!!!!!!!!!!!!!!!!!!!!!!!!!!!!!!!!!!!!!!!!!!!!!!!!!!!!!!!!!!!!!!!!!!!!!!!!!!!!!!!!!!!!!!!!!!!!!!!!!!!!!!!!!!!!!!!!!!!!!!!!!!!!!!!!!!!!!!!!!!!!!!!!!!!!!!!!!!!!!!!!!!!!!!!!!!!!!!!!!!!!!!!!!!!!!!!!!!!!!!!!!!!!!!!!!!!!!!!!!!!!!!!!!!!!!!!!!!!!!!!!!!!!!!!!!!!!!!!!!!!!!!!!!!!!!!!!!!!!!!!!!!!!!!!!!!!!!!!!!!!!!!!!!!!!!!!!!!!!!!!!!!!!!!!!!!!!!!!!!!!!!!!!!!!!!!!!!!!!!!!!!!!!!!!!!!!!!!!!!!!!!!!!!!!!!!!!!!!!!!!!!!!!!!!!!!!!!!!!!!!!!!!!!!!!!!!!!!!!!!!!!!!!!!!!!!!!!!!!!!!!!!!!!!!!!!!!!!!!!!!!!!!!!!!!!!!!!!!!!!!!!!!!!!!!!!!!!!!!!!!!!!!!!!!!!!!!!!!!!!!!!!!!!!!!!!!!!!!!!!!!!!!!!!!!!!!!!!!1!1" hidden="1"/>
          <p:cNvSpPr>
            <a:spLocks noChangeArrowheads="1"/>
          </p:cNvSpPr>
          <p:nvPr/>
        </p:nvSpPr>
        <p:spPr bwMode="auto">
          <a:xfrm>
            <a:off x="0" y="2"/>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lIns="68552" tIns="34276" rIns="68552" bIns="34276" anchor="ctr"/>
          <a:lstStyle/>
          <a:p>
            <a:endParaRPr lang="zh-CN" altLang="en-US">
              <a:solidFill>
                <a:srgbClr val="000000"/>
              </a:solidFill>
            </a:endParaRPr>
          </a:p>
        </p:txBody>
      </p:sp>
      <p:sp>
        <p:nvSpPr>
          <p:cNvPr id="15" name="同侧圆角矩形 14"/>
          <p:cNvSpPr/>
          <p:nvPr/>
        </p:nvSpPr>
        <p:spPr bwMode="auto">
          <a:xfrm>
            <a:off x="4444409" y="1946207"/>
            <a:ext cx="4393204" cy="4109576"/>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kern="0" dirty="0">
              <a:solidFill>
                <a:srgbClr val="5F5F5F"/>
              </a:solidFill>
              <a:latin typeface="微软雅黑" pitchFamily="34" charset="-122"/>
              <a:ea typeface="微软雅黑" pitchFamily="34" charset="-122"/>
              <a:cs typeface="Arial" pitchFamily="34" charset="0"/>
            </a:endParaRPr>
          </a:p>
        </p:txBody>
      </p:sp>
      <p:sp>
        <p:nvSpPr>
          <p:cNvPr id="11" name="Rectangle 5"/>
          <p:cNvSpPr>
            <a:spLocks noChangeArrowheads="1"/>
          </p:cNvSpPr>
          <p:nvPr/>
        </p:nvSpPr>
        <p:spPr bwMode="auto">
          <a:xfrm>
            <a:off x="330200" y="1286933"/>
            <a:ext cx="3869660" cy="4768851"/>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14:hiddenLine xmlns:a14="http://schemas.microsoft.com/office/drawing/2010/main" w="9525" algn="ctr">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endParaRPr lang="zh-CN" altLang="en-US" sz="1400" b="1" dirty="0">
              <a:solidFill>
                <a:prstClr val="white"/>
              </a:solidFill>
              <a:latin typeface="Arial" pitchFamily="34" charset="0"/>
              <a:ea typeface="微软雅黑" pitchFamily="34" charset="-122"/>
              <a:cs typeface="Arial" pitchFamily="34" charset="0"/>
            </a:endParaRPr>
          </a:p>
        </p:txBody>
      </p:sp>
      <p:sp>
        <p:nvSpPr>
          <p:cNvPr id="13" name="AutoShape 44"/>
          <p:cNvSpPr>
            <a:spLocks noChangeArrowheads="1"/>
          </p:cNvSpPr>
          <p:nvPr/>
        </p:nvSpPr>
        <p:spPr bwMode="auto">
          <a:xfrm>
            <a:off x="4447471" y="1289256"/>
            <a:ext cx="4389955" cy="887887"/>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endParaRPr lang="zh-CN" altLang="en-US" sz="1400" b="1" dirty="0">
              <a:solidFill>
                <a:prstClr val="white"/>
              </a:solidFill>
              <a:latin typeface="Arial" pitchFamily="34" charset="0"/>
              <a:ea typeface="微软雅黑" pitchFamily="34" charset="-122"/>
              <a:cs typeface="Arial" pitchFamily="34" charset="0"/>
            </a:endParaRPr>
          </a:p>
        </p:txBody>
      </p:sp>
      <p:sp>
        <p:nvSpPr>
          <p:cNvPr id="14" name="矩形 13"/>
          <p:cNvSpPr/>
          <p:nvPr/>
        </p:nvSpPr>
        <p:spPr>
          <a:xfrm>
            <a:off x="4744661" y="1152675"/>
            <a:ext cx="3818768" cy="992561"/>
          </a:xfrm>
          <a:prstGeom prst="rect">
            <a:avLst/>
          </a:prstGeom>
        </p:spPr>
        <p:txBody>
          <a:bodyPr wrap="square" lIns="68562" tIns="34281" rIns="68562" bIns="34281" anchor="ctr">
            <a:spAutoFit/>
          </a:bodyPr>
          <a:lstStyle/>
          <a:p>
            <a:pPr algn="ctr" fontAlgn="auto">
              <a:lnSpc>
                <a:spcPct val="150000"/>
              </a:lnSpc>
              <a:spcBef>
                <a:spcPts val="0"/>
              </a:spcBef>
              <a:spcAft>
                <a:spcPts val="0"/>
              </a:spcAft>
            </a:pPr>
            <a:r>
              <a:rPr lang="en-US" altLang="zh-CN" sz="2400" b="1" dirty="0" smtClean="0">
                <a:solidFill>
                  <a:prstClr val="white"/>
                </a:solidFill>
                <a:latin typeface="Arial"/>
                <a:ea typeface="Arial Unicode MS" pitchFamily="34" charset="-122"/>
              </a:rPr>
              <a:t>DJIZZAKH</a:t>
            </a:r>
            <a:endParaRPr lang="en-US" altLang="zh-CN" sz="1600" b="1" dirty="0" smtClean="0">
              <a:solidFill>
                <a:prstClr val="white"/>
              </a:solidFill>
              <a:latin typeface="Arial"/>
              <a:ea typeface="Arial Unicode MS" pitchFamily="34" charset="-122"/>
            </a:endParaRPr>
          </a:p>
          <a:p>
            <a:pPr algn="ctr" fontAlgn="auto">
              <a:lnSpc>
                <a:spcPct val="150000"/>
              </a:lnSpc>
              <a:spcBef>
                <a:spcPts val="0"/>
              </a:spcBef>
              <a:spcAft>
                <a:spcPts val="0"/>
              </a:spcAft>
            </a:pPr>
            <a:r>
              <a:rPr lang="en-US" altLang="zh-CN" sz="1600" b="1" i="1" dirty="0" smtClean="0">
                <a:solidFill>
                  <a:prstClr val="white"/>
                </a:solidFill>
                <a:latin typeface="Arial"/>
                <a:ea typeface="Arial Unicode MS" pitchFamily="34" charset="-122"/>
              </a:rPr>
              <a:t>SPECIAL INDUSTRIAL ZONE</a:t>
            </a:r>
            <a:endParaRPr lang="en-US" altLang="zh-CN" sz="1600" b="1" i="1" dirty="0">
              <a:solidFill>
                <a:prstClr val="white"/>
              </a:solidFill>
              <a:latin typeface="Arial"/>
              <a:ea typeface="Arial Unicode MS" pitchFamily="34" charset="-122"/>
              <a:cs typeface="Segoe UI" pitchFamily="34" charset="0"/>
            </a:endParaRPr>
          </a:p>
        </p:txBody>
      </p:sp>
      <p:sp>
        <p:nvSpPr>
          <p:cNvPr id="10" name="Rectangle 344"/>
          <p:cNvSpPr>
            <a:spLocks noChangeAspect="1" noChangeArrowheads="1"/>
          </p:cNvSpPr>
          <p:nvPr/>
        </p:nvSpPr>
        <p:spPr bwMode="auto">
          <a:xfrm>
            <a:off x="4426860" y="2277421"/>
            <a:ext cx="4122054" cy="3616375"/>
          </a:xfrm>
          <a:prstGeom prst="rect">
            <a:avLst/>
          </a:prstGeom>
          <a:noFill/>
          <a:ln w="9525" algn="ctr">
            <a:noFill/>
            <a:miter lim="800000"/>
            <a:headEnd/>
            <a:tailEnd/>
          </a:ln>
        </p:spPr>
        <p:txBody>
          <a:bodyPr wrap="square" lIns="0" tIns="0" rIns="0" bIns="0">
            <a:spAutoFit/>
          </a:bodyPr>
          <a:lstStyle/>
          <a:p>
            <a:pPr marL="271463" indent="0">
              <a:spcBef>
                <a:spcPts val="600"/>
              </a:spcBef>
              <a:spcAft>
                <a:spcPts val="600"/>
              </a:spcAft>
              <a:buNone/>
            </a:pPr>
            <a:r>
              <a:rPr lang="en-US" sz="2000" dirty="0" smtClean="0">
                <a:solidFill>
                  <a:schemeClr val="tx1"/>
                </a:solidFill>
              </a:rPr>
              <a:t>JV is established for the purpose of developing the local and international market of information-telecommunication equipment and propelling the industrialization of Uzbekistan</a:t>
            </a:r>
          </a:p>
          <a:p>
            <a:pPr marL="271463" indent="0">
              <a:spcBef>
                <a:spcPts val="1200"/>
              </a:spcBef>
              <a:spcAft>
                <a:spcPts val="1200"/>
              </a:spcAft>
              <a:buNone/>
            </a:pPr>
            <a:r>
              <a:rPr lang="en-US" sz="2000" dirty="0" smtClean="0">
                <a:solidFill>
                  <a:schemeClr val="tx1"/>
                </a:solidFill>
              </a:rPr>
              <a:t>The products of the JV will cover active equipment solutions of GPON technologies which is used in Fiber Optic Broadband Access Network. </a:t>
            </a:r>
            <a:endParaRPr lang="en-US" sz="2000" dirty="0">
              <a:solidFill>
                <a:schemeClr val="tx1"/>
              </a:solidFill>
            </a:endParaRPr>
          </a:p>
        </p:txBody>
      </p:sp>
      <p:sp>
        <p:nvSpPr>
          <p:cNvPr id="16" name="Title 1"/>
          <p:cNvSpPr txBox="1">
            <a:spLocks/>
          </p:cNvSpPr>
          <p:nvPr/>
        </p:nvSpPr>
        <p:spPr>
          <a:xfrm>
            <a:off x="116111" y="426082"/>
            <a:ext cx="4107543" cy="647973"/>
          </a:xfrm>
          <a:prstGeom prst="rect">
            <a:avLst/>
          </a:prstGeom>
        </p:spPr>
        <p:txBody>
          <a:bodyPr/>
          <a:lstStyle/>
          <a:p>
            <a:pPr algn="ctr" defTabSz="801688" eaLnBrk="0" hangingPunct="0">
              <a:defRPr/>
            </a:pPr>
            <a:r>
              <a:rPr lang="en-US" sz="3200" kern="0" dirty="0" smtClean="0">
                <a:solidFill>
                  <a:srgbClr val="0070C0"/>
                </a:solidFill>
                <a:latin typeface="Cooper Black" pitchFamily="18" charset="0"/>
                <a:ea typeface="黑体" pitchFamily="2" charset="-122"/>
                <a:cs typeface="+mj-cs"/>
              </a:rPr>
              <a:t>JOINT VENTURE</a:t>
            </a:r>
            <a:endParaRPr kumimoji="0" lang="en-US" sz="3200" i="0" u="none" strike="noStrike" kern="0" cap="none" spc="0" normalizeH="0" baseline="0" noProof="0" dirty="0">
              <a:ln>
                <a:noFill/>
              </a:ln>
              <a:solidFill>
                <a:srgbClr val="0070C0"/>
              </a:solidFill>
              <a:effectLst/>
              <a:uLnTx/>
              <a:uFillTx/>
              <a:latin typeface="Cooper Black" pitchFamily="18" charset="0"/>
              <a:ea typeface="黑体" pitchFamily="2" charset="-122"/>
              <a:cs typeface="+mj-cs"/>
            </a:endParaRPr>
          </a:p>
        </p:txBody>
      </p:sp>
      <p:pic>
        <p:nvPicPr>
          <p:cNvPr id="2" name="Picture 4"/>
          <p:cNvPicPr>
            <a:picLocks noChangeAspect="1" noChangeArrowheads="1"/>
          </p:cNvPicPr>
          <p:nvPr/>
        </p:nvPicPr>
        <p:blipFill>
          <a:blip r:embed="rId3"/>
          <a:srcRect/>
          <a:stretch>
            <a:fillRect/>
          </a:stretch>
        </p:blipFill>
        <p:spPr bwMode="auto">
          <a:xfrm>
            <a:off x="6284686" y="72570"/>
            <a:ext cx="2598057" cy="1120412"/>
          </a:xfrm>
          <a:prstGeom prst="rect">
            <a:avLst/>
          </a:prstGeom>
          <a:noFill/>
          <a:ln w="9525">
            <a:noFill/>
            <a:miter lim="800000"/>
            <a:headEnd/>
            <a:tailEnd/>
          </a:ln>
          <a:effectLst/>
        </p:spPr>
      </p:pic>
      <p:pic>
        <p:nvPicPr>
          <p:cNvPr id="1029" name="Picture 5" descr="D:\!!!!!! CDB 4 Project\Facility Agreement\huawei-logo.jpg"/>
          <p:cNvPicPr>
            <a:picLocks noChangeAspect="1" noChangeArrowheads="1"/>
          </p:cNvPicPr>
          <p:nvPr/>
        </p:nvPicPr>
        <p:blipFill>
          <a:blip r:embed="rId4" cstate="print"/>
          <a:srcRect/>
          <a:stretch>
            <a:fillRect/>
          </a:stretch>
        </p:blipFill>
        <p:spPr bwMode="auto">
          <a:xfrm>
            <a:off x="4953460" y="275774"/>
            <a:ext cx="808712" cy="809868"/>
          </a:xfrm>
          <a:prstGeom prst="rect">
            <a:avLst/>
          </a:prstGeom>
          <a:noFill/>
        </p:spPr>
      </p:pic>
      <p:pic>
        <p:nvPicPr>
          <p:cNvPr id="1030" name="Picture 6"/>
          <p:cNvPicPr>
            <a:picLocks noChangeAspect="1" noChangeArrowheads="1"/>
          </p:cNvPicPr>
          <p:nvPr/>
        </p:nvPicPr>
        <p:blipFill>
          <a:blip r:embed="rId5"/>
          <a:srcRect/>
          <a:stretch>
            <a:fillRect/>
          </a:stretch>
        </p:blipFill>
        <p:spPr bwMode="auto">
          <a:xfrm>
            <a:off x="282866" y="1380955"/>
            <a:ext cx="3956629" cy="433820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referRelativeResize="0">
            <a:picLocks/>
          </p:cNvPicPr>
          <p:nvPr/>
        </p:nvPicPr>
        <p:blipFill>
          <a:blip r:embed="rId3" cstate="print">
            <a:extLst/>
          </a:blip>
          <a:stretch>
            <a:fillRect/>
          </a:stretch>
        </p:blipFill>
        <p:spPr>
          <a:xfrm>
            <a:off x="738189" y="1268413"/>
            <a:ext cx="3355200" cy="4572000"/>
          </a:xfrm>
          <a:prstGeom prst="roundRect">
            <a:avLst>
              <a:gd name="adj" fmla="val 3421"/>
            </a:avLst>
          </a:prstGeom>
          <a:solidFill>
            <a:srgbClr val="DDDDDD"/>
          </a:solidFill>
          <a:ln w="9525" algn="ctr">
            <a:noFill/>
            <a:round/>
            <a:headEnd/>
            <a:tailEnd/>
          </a:ln>
          <a:effectLst>
            <a:outerShdw blurRad="63500" sx="101000" sy="101000" algn="ctr" rotWithShape="0">
              <a:prstClr val="black">
                <a:alpha val="20000"/>
              </a:prstClr>
            </a:outerShdw>
            <a:softEdge rad="12700"/>
          </a:effectLst>
        </p:spPr>
      </p:pic>
      <p:sp>
        <p:nvSpPr>
          <p:cNvPr id="12" name="圆角矩形 11"/>
          <p:cNvSpPr/>
          <p:nvPr/>
        </p:nvSpPr>
        <p:spPr>
          <a:xfrm>
            <a:off x="4355225" y="1266825"/>
            <a:ext cx="4176000" cy="4573588"/>
          </a:xfrm>
          <a:prstGeom prst="roundRect">
            <a:avLst>
              <a:gd name="adj" fmla="val 2662"/>
            </a:avLst>
          </a:prstGeom>
          <a:solidFill>
            <a:srgbClr val="DDDDDD"/>
          </a:solidFill>
          <a:ln w="9525" algn="ctr">
            <a:noFill/>
            <a:round/>
            <a:headEnd/>
            <a:tailEnd/>
          </a:ln>
          <a:effectLst>
            <a:outerShdw blurRad="63500" sx="101000" sy="101000" algn="ctr" rotWithShape="0">
              <a:prstClr val="black">
                <a:alpha val="20000"/>
              </a:prstClr>
            </a:outerShdw>
            <a:softEdge rad="12700"/>
          </a:effectLst>
        </p:spPr>
        <p:txBody>
          <a:bodyPr wrap="none" anchor="ctr"/>
          <a:lstStyle/>
          <a:p>
            <a:pPr>
              <a:buClr>
                <a:srgbClr val="CC9900"/>
              </a:buClr>
              <a:buFont typeface="Wingdings" pitchFamily="2" charset="2"/>
              <a:buNone/>
              <a:defRPr/>
            </a:pPr>
            <a:endParaRPr lang="zh-CN" altLang="en-US" sz="700" b="1">
              <a:solidFill>
                <a:srgbClr val="5F5F5F"/>
              </a:solidFill>
              <a:ea typeface="华文细黑" pitchFamily="2" charset="-122"/>
            </a:endParaRPr>
          </a:p>
        </p:txBody>
      </p:sp>
      <p:sp>
        <p:nvSpPr>
          <p:cNvPr id="150534" name="Text Box 4"/>
          <p:cNvSpPr txBox="1">
            <a:spLocks noChangeArrowheads="1"/>
          </p:cNvSpPr>
          <p:nvPr/>
        </p:nvSpPr>
        <p:spPr bwMode="auto">
          <a:xfrm>
            <a:off x="4545013" y="1604963"/>
            <a:ext cx="3797300" cy="3129062"/>
          </a:xfrm>
          <a:prstGeom prst="rect">
            <a:avLst/>
          </a:prstGeom>
          <a:noFill/>
          <a:ln w="9525" algn="ctr">
            <a:noFill/>
            <a:miter lim="800000"/>
            <a:headEnd/>
            <a:tailEnd/>
          </a:ln>
        </p:spPr>
        <p:txBody>
          <a:bodyPr lIns="0" tIns="0" rIns="90000" bIns="0">
            <a:spAutoFit/>
          </a:bodyPr>
          <a:lstStyle/>
          <a:p>
            <a:pPr marL="269875" indent="-269875" defTabSz="877888">
              <a:lnSpc>
                <a:spcPts val="2200"/>
              </a:lnSpc>
              <a:spcAft>
                <a:spcPts val="800"/>
              </a:spcAft>
              <a:buClr>
                <a:srgbClr val="990000"/>
              </a:buClr>
              <a:buSzPct val="60000"/>
              <a:buFont typeface="Wingdings" pitchFamily="2" charset="2"/>
              <a:buChar char="l"/>
            </a:pPr>
            <a:r>
              <a:rPr lang="en-US" altLang="zh-CN" sz="1800" dirty="0">
                <a:solidFill>
                  <a:srgbClr val="000000"/>
                </a:solidFill>
                <a:latin typeface="FrutigerNext LT Medium"/>
                <a:ea typeface="MS PGothic" pitchFamily="34" charset="-128"/>
              </a:rPr>
              <a:t>A leading E2E ICT solution provider</a:t>
            </a:r>
          </a:p>
          <a:p>
            <a:pPr marL="269875" indent="-269875" defTabSz="877888">
              <a:lnSpc>
                <a:spcPts val="2200"/>
              </a:lnSpc>
              <a:spcAft>
                <a:spcPts val="800"/>
              </a:spcAft>
              <a:buClr>
                <a:srgbClr val="990000"/>
              </a:buClr>
              <a:buSzPct val="60000"/>
              <a:buFont typeface="Wingdings" pitchFamily="2" charset="2"/>
              <a:buChar char="l"/>
            </a:pPr>
            <a:r>
              <a:rPr lang="en-US" altLang="zh-CN" sz="1800" dirty="0" smtClean="0">
                <a:solidFill>
                  <a:srgbClr val="000000"/>
                </a:solidFill>
                <a:latin typeface="FrutigerNext LT Medium"/>
                <a:ea typeface="MS PGothic" pitchFamily="34" charset="-128"/>
              </a:rPr>
              <a:t>Become important  player in Enterprise and Consumer markets</a:t>
            </a:r>
            <a:endParaRPr lang="en-US" altLang="zh-CN" sz="1800" dirty="0">
              <a:solidFill>
                <a:srgbClr val="000000"/>
              </a:solidFill>
              <a:latin typeface="FrutigerNext LT Medium"/>
              <a:ea typeface="MS PGothic" pitchFamily="34" charset="-128"/>
            </a:endParaRPr>
          </a:p>
          <a:p>
            <a:pPr marL="269875" indent="-269875" defTabSz="877888">
              <a:lnSpc>
                <a:spcPts val="2200"/>
              </a:lnSpc>
              <a:spcAft>
                <a:spcPts val="800"/>
              </a:spcAft>
              <a:buClr>
                <a:srgbClr val="990000"/>
              </a:buClr>
              <a:buSzPct val="60000"/>
              <a:buFont typeface="Wingdings" pitchFamily="2" charset="2"/>
              <a:buChar char="l"/>
            </a:pPr>
            <a:r>
              <a:rPr lang="en-US" altLang="zh-CN" sz="1800" b="1" dirty="0" smtClean="0">
                <a:solidFill>
                  <a:schemeClr val="tx2"/>
                </a:solidFill>
                <a:latin typeface="FrutigerNext LT Medium"/>
                <a:ea typeface="MS PGothic" pitchFamily="34" charset="-128"/>
              </a:rPr>
              <a:t>150,000</a:t>
            </a:r>
            <a:r>
              <a:rPr lang="en-US" altLang="zh-CN" sz="1800" b="1" dirty="0">
                <a:solidFill>
                  <a:schemeClr val="tx2"/>
                </a:solidFill>
                <a:latin typeface="FrutigerNext LT Medium"/>
                <a:ea typeface="MS PGothic" pitchFamily="34" charset="-128"/>
              </a:rPr>
              <a:t>+ </a:t>
            </a:r>
            <a:r>
              <a:rPr lang="en-US" altLang="zh-CN" sz="1800" dirty="0">
                <a:solidFill>
                  <a:srgbClr val="000000"/>
                </a:solidFill>
                <a:latin typeface="FrutigerNext LT Medium"/>
                <a:ea typeface="MS PGothic" pitchFamily="34" charset="-128"/>
              </a:rPr>
              <a:t>employees with </a:t>
            </a:r>
            <a:r>
              <a:rPr lang="en-US" altLang="zh-CN" sz="1800" b="1" dirty="0">
                <a:solidFill>
                  <a:schemeClr val="tx2"/>
                </a:solidFill>
                <a:latin typeface="FrutigerNext LT Medium"/>
                <a:ea typeface="MS PGothic" pitchFamily="34" charset="-128"/>
              </a:rPr>
              <a:t>150</a:t>
            </a:r>
            <a:r>
              <a:rPr lang="en-US" altLang="zh-CN" sz="1800" dirty="0">
                <a:solidFill>
                  <a:schemeClr val="tx2"/>
                </a:solidFill>
                <a:latin typeface="FrutigerNext LT Medium"/>
                <a:ea typeface="MS PGothic" pitchFamily="34" charset="-128"/>
              </a:rPr>
              <a:t> </a:t>
            </a:r>
            <a:r>
              <a:rPr lang="en-US" altLang="zh-CN" sz="1800" dirty="0">
                <a:solidFill>
                  <a:srgbClr val="000000"/>
                </a:solidFill>
                <a:latin typeface="FrutigerNext LT Medium"/>
                <a:ea typeface="MS PGothic" pitchFamily="34" charset="-128"/>
              </a:rPr>
              <a:t>nationalities worldwide, </a:t>
            </a:r>
            <a:r>
              <a:rPr lang="en-US" altLang="zh-CN" sz="1800" b="1" dirty="0">
                <a:solidFill>
                  <a:srgbClr val="990000"/>
                </a:solidFill>
                <a:latin typeface="FrutigerNext LT Medium"/>
                <a:ea typeface="MS PGothic" pitchFamily="34" charset="-128"/>
              </a:rPr>
              <a:t>46%</a:t>
            </a:r>
            <a:r>
              <a:rPr lang="en-US" altLang="zh-CN" sz="1800" dirty="0">
                <a:solidFill>
                  <a:srgbClr val="000000"/>
                </a:solidFill>
                <a:latin typeface="FrutigerNext LT Medium"/>
                <a:ea typeface="MS PGothic" pitchFamily="34" charset="-128"/>
              </a:rPr>
              <a:t> dedicated to R&amp;D</a:t>
            </a:r>
          </a:p>
          <a:p>
            <a:pPr marL="269875" indent="-269875" defTabSz="877888">
              <a:lnSpc>
                <a:spcPts val="2200"/>
              </a:lnSpc>
              <a:spcAft>
                <a:spcPts val="800"/>
              </a:spcAft>
              <a:buClr>
                <a:srgbClr val="990000"/>
              </a:buClr>
              <a:buSzPct val="60000"/>
              <a:buFont typeface="Wingdings" pitchFamily="2" charset="2"/>
              <a:buChar char="l"/>
            </a:pPr>
            <a:r>
              <a:rPr lang="en-US" altLang="zh-CN" sz="1800" dirty="0">
                <a:solidFill>
                  <a:srgbClr val="000000"/>
                </a:solidFill>
                <a:latin typeface="FrutigerNext LT Medium"/>
                <a:ea typeface="MS PGothic" pitchFamily="34" charset="-128"/>
              </a:rPr>
              <a:t>Revenue: </a:t>
            </a:r>
            <a:r>
              <a:rPr lang="en-US" altLang="zh-CN" sz="1800" b="1" dirty="0" smtClean="0">
                <a:solidFill>
                  <a:srgbClr val="990000"/>
                </a:solidFill>
                <a:latin typeface="FrutigerNext LT Medium"/>
                <a:ea typeface="MS PGothic" pitchFamily="34" charset="-128"/>
              </a:rPr>
              <a:t>USD38,7 </a:t>
            </a:r>
            <a:r>
              <a:rPr lang="en-US" altLang="zh-CN" sz="1800" b="1" dirty="0">
                <a:solidFill>
                  <a:srgbClr val="990000"/>
                </a:solidFill>
                <a:latin typeface="FrutigerNext LT Medium"/>
                <a:ea typeface="MS PGothic" pitchFamily="34" charset="-128"/>
              </a:rPr>
              <a:t>billion</a:t>
            </a:r>
            <a:r>
              <a:rPr lang="en-US" altLang="zh-CN" sz="1800" dirty="0">
                <a:solidFill>
                  <a:srgbClr val="000000"/>
                </a:solidFill>
                <a:latin typeface="FrutigerNext LT Medium"/>
                <a:ea typeface="MS PGothic" pitchFamily="34" charset="-128"/>
              </a:rPr>
              <a:t> in </a:t>
            </a:r>
            <a:r>
              <a:rPr lang="en-US" altLang="zh-CN" sz="1800" dirty="0" smtClean="0">
                <a:solidFill>
                  <a:srgbClr val="000000"/>
                </a:solidFill>
                <a:latin typeface="FrutigerNext LT Medium"/>
                <a:ea typeface="MS PGothic" pitchFamily="34" charset="-128"/>
              </a:rPr>
              <a:t>2012.</a:t>
            </a:r>
            <a:endParaRPr lang="en-US" altLang="zh-CN" sz="1800" dirty="0">
              <a:solidFill>
                <a:srgbClr val="000000"/>
              </a:solidFill>
              <a:latin typeface="FrutigerNext LT Medium"/>
              <a:ea typeface="MS PGothic" pitchFamily="34" charset="-128"/>
            </a:endParaRPr>
          </a:p>
        </p:txBody>
      </p:sp>
      <p:sp>
        <p:nvSpPr>
          <p:cNvPr id="150535" name="Date Placeholder 2"/>
          <p:cNvSpPr>
            <a:spLocks noGrp="1"/>
          </p:cNvSpPr>
          <p:nvPr>
            <p:ph type="dt" sz="quarter" idx="10"/>
          </p:nvPr>
        </p:nvSpPr>
        <p:spPr>
          <a:noFill/>
        </p:spPr>
        <p:txBody>
          <a:bodyPr/>
          <a:lstStyle/>
          <a:p>
            <a:r>
              <a:rPr lang="de-DE" altLang="zh-CN"/>
              <a:t>Page </a:t>
            </a:r>
            <a:fld id="{22EB0956-A175-4B86-966C-A35A99AB7D59}" type="slidenum">
              <a:rPr lang="de-DE" altLang="zh-CN"/>
              <a:pPr/>
              <a:t>2</a:t>
            </a:fld>
            <a:endParaRPr lang="en-GB" altLang="zh-CN"/>
          </a:p>
        </p:txBody>
      </p:sp>
      <p:sp>
        <p:nvSpPr>
          <p:cNvPr id="150536" name="Title 1"/>
          <p:cNvSpPr txBox="1">
            <a:spLocks/>
          </p:cNvSpPr>
          <p:nvPr/>
        </p:nvSpPr>
        <p:spPr bwMode="auto">
          <a:xfrm>
            <a:off x="633413" y="339725"/>
            <a:ext cx="7897812" cy="717550"/>
          </a:xfrm>
          <a:prstGeom prst="rect">
            <a:avLst/>
          </a:prstGeom>
          <a:noFill/>
          <a:ln w="9525">
            <a:noFill/>
            <a:miter lim="800000"/>
            <a:headEnd/>
            <a:tailEnd/>
          </a:ln>
        </p:spPr>
        <p:txBody>
          <a:bodyPr lIns="79971" tIns="39985" rIns="79971" bIns="39985" anchor="ctr"/>
          <a:lstStyle/>
          <a:p>
            <a:pPr eaLnBrk="0" hangingPunct="0"/>
            <a:r>
              <a:rPr lang="en-US" altLang="zh-CN" sz="2800" b="1">
                <a:solidFill>
                  <a:srgbClr val="990000"/>
                </a:solidFill>
                <a:latin typeface="FrutigerNext LT Medium"/>
              </a:rPr>
              <a:t>Huawei at a glance</a:t>
            </a:r>
          </a:p>
        </p:txBody>
      </p:sp>
      <p:sp>
        <p:nvSpPr>
          <p:cNvPr id="150537" name="Rectangle 6"/>
          <p:cNvSpPr>
            <a:spLocks noChangeArrowheads="1"/>
          </p:cNvSpPr>
          <p:nvPr/>
        </p:nvSpPr>
        <p:spPr bwMode="auto">
          <a:xfrm>
            <a:off x="6284913" y="5943600"/>
            <a:ext cx="1679575" cy="307975"/>
          </a:xfrm>
          <a:prstGeom prst="rect">
            <a:avLst/>
          </a:prstGeom>
          <a:noFill/>
          <a:ln w="9525">
            <a:noFill/>
            <a:miter lim="800000"/>
            <a:headEnd/>
            <a:tailEnd/>
          </a:ln>
        </p:spPr>
        <p:txBody>
          <a:bodyPr wrap="none">
            <a:spAutoFit/>
          </a:bodyPr>
          <a:lstStyle/>
          <a:p>
            <a:pPr defTabSz="801688"/>
            <a:r>
              <a:rPr lang="en-US" altLang="zh-CN">
                <a:solidFill>
                  <a:schemeClr val="tx1"/>
                </a:solidFill>
                <a:ea typeface="MS PGothic" pitchFamily="34" charset="-128"/>
              </a:rPr>
              <a:t>As of the end, 2010</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日期占位符 2"/>
          <p:cNvSpPr>
            <a:spLocks noGrp="1"/>
          </p:cNvSpPr>
          <p:nvPr>
            <p:ph type="dt" sz="quarter" idx="10"/>
          </p:nvPr>
        </p:nvSpPr>
        <p:spPr>
          <a:noFill/>
        </p:spPr>
        <p:txBody>
          <a:bodyPr/>
          <a:lstStyle/>
          <a:p>
            <a:r>
              <a:rPr lang="de-DE" altLang="zh-CN"/>
              <a:t>Page </a:t>
            </a:r>
            <a:fld id="{675DB7EB-651B-479D-AED8-F15332C147B0}" type="slidenum">
              <a:rPr lang="de-DE" altLang="zh-CN"/>
              <a:pPr/>
              <a:t>3</a:t>
            </a:fld>
            <a:endParaRPr lang="en-GB" altLang="zh-CN"/>
          </a:p>
        </p:txBody>
      </p:sp>
      <p:sp>
        <p:nvSpPr>
          <p:cNvPr id="151555" name="Title 1"/>
          <p:cNvSpPr txBox="1">
            <a:spLocks/>
          </p:cNvSpPr>
          <p:nvPr/>
        </p:nvSpPr>
        <p:spPr bwMode="auto">
          <a:xfrm>
            <a:off x="633413" y="339725"/>
            <a:ext cx="7897812" cy="717550"/>
          </a:xfrm>
          <a:prstGeom prst="rect">
            <a:avLst/>
          </a:prstGeom>
          <a:noFill/>
          <a:ln w="9525">
            <a:noFill/>
            <a:miter lim="800000"/>
            <a:headEnd/>
            <a:tailEnd/>
          </a:ln>
        </p:spPr>
        <p:txBody>
          <a:bodyPr lIns="79971" tIns="39985" rIns="79971" bIns="39985" anchor="ctr"/>
          <a:lstStyle/>
          <a:p>
            <a:pPr eaLnBrk="0" hangingPunct="0"/>
            <a:r>
              <a:rPr lang="en-US" altLang="zh-CN" sz="2800" b="1">
                <a:solidFill>
                  <a:srgbClr val="990000"/>
                </a:solidFill>
                <a:latin typeface="FrutigerNext LT Medium"/>
              </a:rPr>
              <a:t>Huawei Business Update</a:t>
            </a:r>
          </a:p>
        </p:txBody>
      </p:sp>
      <p:sp>
        <p:nvSpPr>
          <p:cNvPr id="6" name="Rectangle 208"/>
          <p:cNvSpPr>
            <a:spLocks noChangeArrowheads="1"/>
          </p:cNvSpPr>
          <p:nvPr/>
        </p:nvSpPr>
        <p:spPr bwMode="auto">
          <a:xfrm>
            <a:off x="738188" y="1266825"/>
            <a:ext cx="2519362" cy="246063"/>
          </a:xfrm>
          <a:prstGeom prst="rect">
            <a:avLst/>
          </a:prstGeom>
          <a:noFill/>
          <a:ln w="9525" algn="ctr">
            <a:noFill/>
            <a:miter lim="800000"/>
            <a:headEnd/>
            <a:tailEnd/>
          </a:ln>
          <a:effectLst/>
        </p:spPr>
        <p:txBody>
          <a:bodyPr wrap="none" lIns="87406" tIns="0" rIns="87406" bIns="0"/>
          <a:lstStyle/>
          <a:p>
            <a:pPr algn="ctr" defTabSz="874713">
              <a:defRPr/>
            </a:pPr>
            <a:r>
              <a:rPr lang="en-US" altLang="zh-CN" sz="1800" b="1" dirty="0">
                <a:solidFill>
                  <a:srgbClr val="990000"/>
                </a:solidFill>
                <a:latin typeface="+mj-lt"/>
                <a:ea typeface="ＭＳ Ｐゴシック" pitchFamily="34" charset="-128"/>
              </a:rPr>
              <a:t>Sustainable Growth</a:t>
            </a:r>
          </a:p>
        </p:txBody>
      </p:sp>
      <p:sp>
        <p:nvSpPr>
          <p:cNvPr id="8" name="Rectangle 212"/>
          <p:cNvSpPr>
            <a:spLocks noChangeArrowheads="1"/>
          </p:cNvSpPr>
          <p:nvPr/>
        </p:nvSpPr>
        <p:spPr bwMode="auto">
          <a:xfrm>
            <a:off x="3447595" y="1266825"/>
            <a:ext cx="2519363" cy="246063"/>
          </a:xfrm>
          <a:prstGeom prst="rect">
            <a:avLst/>
          </a:prstGeom>
          <a:noFill/>
          <a:ln w="9525" algn="ctr">
            <a:noFill/>
            <a:miter lim="800000"/>
            <a:headEnd/>
            <a:tailEnd/>
          </a:ln>
          <a:effectLst/>
        </p:spPr>
        <p:txBody>
          <a:bodyPr wrap="none" lIns="87406" tIns="0" rIns="87406" bIns="0"/>
          <a:lstStyle/>
          <a:p>
            <a:pPr algn="ctr" defTabSz="874713">
              <a:defRPr/>
            </a:pPr>
            <a:r>
              <a:rPr lang="en-US" altLang="zh-CN" sz="1800" b="1" dirty="0">
                <a:solidFill>
                  <a:srgbClr val="990000"/>
                </a:solidFill>
                <a:latin typeface="+mj-lt"/>
                <a:ea typeface="ＭＳ Ｐゴシック" pitchFamily="34" charset="-128"/>
              </a:rPr>
              <a:t>Serving Top Operators</a:t>
            </a:r>
          </a:p>
        </p:txBody>
      </p:sp>
      <p:sp>
        <p:nvSpPr>
          <p:cNvPr id="442" name="Rectangle 734"/>
          <p:cNvSpPr>
            <a:spLocks noChangeArrowheads="1"/>
          </p:cNvSpPr>
          <p:nvPr/>
        </p:nvSpPr>
        <p:spPr bwMode="auto">
          <a:xfrm>
            <a:off x="6186031" y="1266825"/>
            <a:ext cx="2519362" cy="246063"/>
          </a:xfrm>
          <a:prstGeom prst="rect">
            <a:avLst/>
          </a:prstGeom>
          <a:noFill/>
          <a:ln w="9525" algn="ctr">
            <a:noFill/>
            <a:miter lim="800000"/>
            <a:headEnd/>
            <a:tailEnd/>
          </a:ln>
          <a:effectLst/>
        </p:spPr>
        <p:txBody>
          <a:bodyPr wrap="none" lIns="87406" tIns="0" rIns="87406" bIns="0"/>
          <a:lstStyle/>
          <a:p>
            <a:pPr algn="ctr" defTabSz="874713">
              <a:defRPr/>
            </a:pPr>
            <a:r>
              <a:rPr lang="en-US" altLang="zh-CN" sz="1800" b="1" dirty="0">
                <a:solidFill>
                  <a:srgbClr val="990000"/>
                </a:solidFill>
                <a:latin typeface="+mj-lt"/>
                <a:ea typeface="ＭＳ Ｐゴシック" pitchFamily="34" charset="-128"/>
              </a:rPr>
              <a:t>Global Operations</a:t>
            </a:r>
          </a:p>
        </p:txBody>
      </p:sp>
      <p:sp>
        <p:nvSpPr>
          <p:cNvPr id="7" name="Line 210"/>
          <p:cNvSpPr>
            <a:spLocks noChangeShapeType="1"/>
          </p:cNvSpPr>
          <p:nvPr/>
        </p:nvSpPr>
        <p:spPr bwMode="auto">
          <a:xfrm>
            <a:off x="3409495" y="1663700"/>
            <a:ext cx="0" cy="4176713"/>
          </a:xfrm>
          <a:prstGeom prst="line">
            <a:avLst/>
          </a:prstGeom>
          <a:noFill/>
          <a:ln w="12700">
            <a:solidFill>
              <a:srgbClr val="C0C0C0"/>
            </a:solidFill>
            <a:round/>
            <a:headEnd/>
            <a:tailEnd/>
          </a:ln>
          <a:effectLst/>
        </p:spPr>
        <p:txBody>
          <a:bodyPr/>
          <a:lstStyle/>
          <a:p>
            <a:pPr fontAlgn="auto">
              <a:spcBef>
                <a:spcPts val="0"/>
              </a:spcBef>
              <a:spcAft>
                <a:spcPts val="0"/>
              </a:spcAft>
              <a:defRPr/>
            </a:pPr>
            <a:endParaRPr lang="zh-CN" altLang="en-US" sz="1800" kern="0">
              <a:solidFill>
                <a:sysClr val="windowText" lastClr="000000"/>
              </a:solidFill>
              <a:ea typeface="ＭＳ Ｐゴシック" pitchFamily="34" charset="-128"/>
            </a:endParaRPr>
          </a:p>
        </p:txBody>
      </p:sp>
      <p:sp>
        <p:nvSpPr>
          <p:cNvPr id="444" name="Line 738"/>
          <p:cNvSpPr>
            <a:spLocks noChangeShapeType="1"/>
          </p:cNvSpPr>
          <p:nvPr/>
        </p:nvSpPr>
        <p:spPr bwMode="auto">
          <a:xfrm>
            <a:off x="738188" y="1663700"/>
            <a:ext cx="7794625" cy="0"/>
          </a:xfrm>
          <a:prstGeom prst="line">
            <a:avLst/>
          </a:prstGeom>
          <a:noFill/>
          <a:ln w="12700">
            <a:solidFill>
              <a:srgbClr val="C0C0C0"/>
            </a:solidFill>
            <a:round/>
            <a:headEnd/>
            <a:tailEnd/>
          </a:ln>
          <a:effectLst/>
        </p:spPr>
        <p:txBody>
          <a:bodyPr/>
          <a:lstStyle/>
          <a:p>
            <a:pPr fontAlgn="auto">
              <a:spcBef>
                <a:spcPts val="0"/>
              </a:spcBef>
              <a:spcAft>
                <a:spcPts val="0"/>
              </a:spcAft>
              <a:defRPr/>
            </a:pPr>
            <a:endParaRPr lang="zh-CN" altLang="en-US" sz="1800" kern="0">
              <a:solidFill>
                <a:sysClr val="windowText" lastClr="000000"/>
              </a:solidFill>
              <a:ea typeface="ＭＳ Ｐゴシック" pitchFamily="34" charset="-128"/>
            </a:endParaRPr>
          </a:p>
        </p:txBody>
      </p:sp>
      <p:sp>
        <p:nvSpPr>
          <p:cNvPr id="562" name="Line 210"/>
          <p:cNvSpPr>
            <a:spLocks noChangeShapeType="1"/>
          </p:cNvSpPr>
          <p:nvPr/>
        </p:nvSpPr>
        <p:spPr bwMode="auto">
          <a:xfrm>
            <a:off x="6137271" y="1663700"/>
            <a:ext cx="0" cy="4176713"/>
          </a:xfrm>
          <a:prstGeom prst="line">
            <a:avLst/>
          </a:prstGeom>
          <a:noFill/>
          <a:ln w="12700">
            <a:solidFill>
              <a:srgbClr val="C0C0C0"/>
            </a:solidFill>
            <a:round/>
            <a:headEnd/>
            <a:tailEnd/>
          </a:ln>
          <a:effectLst/>
        </p:spPr>
        <p:txBody>
          <a:bodyPr/>
          <a:lstStyle/>
          <a:p>
            <a:pPr fontAlgn="auto">
              <a:spcBef>
                <a:spcPts val="0"/>
              </a:spcBef>
              <a:spcAft>
                <a:spcPts val="0"/>
              </a:spcAft>
              <a:defRPr/>
            </a:pPr>
            <a:endParaRPr lang="zh-CN" altLang="en-US" sz="1800" kern="0">
              <a:solidFill>
                <a:sysClr val="windowText" lastClr="000000"/>
              </a:solidFill>
              <a:ea typeface="ＭＳ Ｐゴシック" pitchFamily="34" charset="-128"/>
            </a:endParaRPr>
          </a:p>
        </p:txBody>
      </p:sp>
      <p:sp>
        <p:nvSpPr>
          <p:cNvPr id="564" name="Text Box 183"/>
          <p:cNvSpPr txBox="1">
            <a:spLocks noChangeArrowheads="1"/>
          </p:cNvSpPr>
          <p:nvPr/>
        </p:nvSpPr>
        <p:spPr bwMode="auto">
          <a:xfrm>
            <a:off x="3536495" y="1827213"/>
            <a:ext cx="2341563" cy="682625"/>
          </a:xfrm>
          <a:prstGeom prst="rect">
            <a:avLst/>
          </a:prstGeom>
          <a:noFill/>
          <a:ln w="9525" algn="ctr">
            <a:noFill/>
            <a:miter lim="800000"/>
            <a:headEnd/>
            <a:tailEnd/>
          </a:ln>
          <a:effectLst/>
        </p:spPr>
        <p:txBody>
          <a:bodyPr lIns="0" tIns="0" rIns="87360" bIns="0">
            <a:spAutoFit/>
          </a:bodyPr>
          <a:lstStyle/>
          <a:p>
            <a:pPr marL="182563" indent="-182563" defTabSz="874713">
              <a:spcBef>
                <a:spcPts val="0"/>
              </a:spcBef>
              <a:spcAft>
                <a:spcPts val="1000"/>
              </a:spcAft>
              <a:buClr>
                <a:srgbClr val="990000"/>
              </a:buClr>
              <a:buSzPct val="60000"/>
              <a:buFont typeface="Wingdings" pitchFamily="2" charset="2"/>
              <a:buChar char="l"/>
              <a:tabLst>
                <a:tab pos="423863" algn="l"/>
              </a:tabLst>
              <a:defRPr/>
            </a:pPr>
            <a:r>
              <a:rPr lang="en-US" altLang="zh-CN" sz="1200" dirty="0">
                <a:solidFill>
                  <a:schemeClr val="tx1"/>
                </a:solidFill>
                <a:latin typeface="+mj-lt"/>
                <a:ea typeface="ＭＳ Ｐゴシック" pitchFamily="34" charset="-128"/>
              </a:rPr>
              <a:t>Serving </a:t>
            </a:r>
            <a:r>
              <a:rPr lang="en-US" altLang="zh-CN" sz="1200" b="1" dirty="0">
                <a:solidFill>
                  <a:srgbClr val="990000"/>
                </a:solidFill>
                <a:latin typeface="+mj-lt"/>
                <a:ea typeface="ＭＳ Ｐゴシック" pitchFamily="34" charset="-128"/>
              </a:rPr>
              <a:t>45</a:t>
            </a:r>
            <a:r>
              <a:rPr lang="en-US" altLang="zh-CN" sz="1200" dirty="0">
                <a:solidFill>
                  <a:schemeClr val="tx1"/>
                </a:solidFill>
                <a:latin typeface="+mj-lt"/>
                <a:ea typeface="ＭＳ Ｐゴシック" pitchFamily="34" charset="-128"/>
              </a:rPr>
              <a:t> of world's top 50 operators</a:t>
            </a:r>
          </a:p>
          <a:p>
            <a:pPr marL="182563" indent="-182563" defTabSz="874713">
              <a:spcBef>
                <a:spcPts val="0"/>
              </a:spcBef>
              <a:spcAft>
                <a:spcPts val="1000"/>
              </a:spcAft>
              <a:buClr>
                <a:srgbClr val="990000"/>
              </a:buClr>
              <a:buSzPct val="60000"/>
              <a:buFont typeface="Wingdings" pitchFamily="2" charset="2"/>
              <a:buChar char="l"/>
              <a:tabLst>
                <a:tab pos="423863" algn="l"/>
              </a:tabLst>
              <a:defRPr/>
            </a:pPr>
            <a:r>
              <a:rPr lang="en-US" altLang="zh-CN" sz="1200" b="1" dirty="0">
                <a:solidFill>
                  <a:schemeClr val="tx2"/>
                </a:solidFill>
                <a:latin typeface="+mj-lt"/>
                <a:ea typeface="ＭＳ Ｐゴシック" pitchFamily="34" charset="-128"/>
              </a:rPr>
              <a:t>1/3</a:t>
            </a:r>
            <a:r>
              <a:rPr lang="en-US" altLang="zh-CN" sz="1200" dirty="0">
                <a:solidFill>
                  <a:schemeClr val="tx1"/>
                </a:solidFill>
                <a:latin typeface="+mj-lt"/>
                <a:ea typeface="ＭＳ Ｐゴシック" pitchFamily="34" charset="-128"/>
              </a:rPr>
              <a:t> of the world's population</a:t>
            </a:r>
          </a:p>
        </p:txBody>
      </p:sp>
      <p:sp>
        <p:nvSpPr>
          <p:cNvPr id="565" name="Text Box 183"/>
          <p:cNvSpPr txBox="1">
            <a:spLocks noChangeArrowheads="1"/>
          </p:cNvSpPr>
          <p:nvPr/>
        </p:nvSpPr>
        <p:spPr bwMode="auto">
          <a:xfrm>
            <a:off x="6367006" y="1827213"/>
            <a:ext cx="2339975" cy="995362"/>
          </a:xfrm>
          <a:prstGeom prst="rect">
            <a:avLst/>
          </a:prstGeom>
          <a:noFill/>
          <a:ln w="9525" algn="ctr">
            <a:noFill/>
            <a:miter lim="800000"/>
            <a:headEnd/>
            <a:tailEnd/>
          </a:ln>
          <a:effectLst/>
        </p:spPr>
        <p:txBody>
          <a:bodyPr lIns="0" tIns="0" rIns="87360" bIns="0">
            <a:spAutoFit/>
          </a:bodyPr>
          <a:lstStyle/>
          <a:p>
            <a:pPr marL="182563" indent="-182563" defTabSz="874713">
              <a:spcBef>
                <a:spcPts val="0"/>
              </a:spcBef>
              <a:spcAft>
                <a:spcPts val="1000"/>
              </a:spcAft>
              <a:buClr>
                <a:srgbClr val="990000"/>
              </a:buClr>
              <a:buSzPct val="60000"/>
              <a:buFont typeface="Wingdings" pitchFamily="2" charset="2"/>
              <a:buChar char="l"/>
              <a:tabLst>
                <a:tab pos="423863" algn="l"/>
              </a:tabLst>
              <a:defRPr/>
            </a:pPr>
            <a:r>
              <a:rPr lang="en-US" altLang="zh-CN" sz="1200" b="1" dirty="0">
                <a:solidFill>
                  <a:srgbClr val="990000"/>
                </a:solidFill>
                <a:latin typeface="+mj-lt"/>
                <a:ea typeface="ＭＳ Ｐゴシック" pitchFamily="34" charset="-128"/>
              </a:rPr>
              <a:t>15</a:t>
            </a:r>
            <a:r>
              <a:rPr lang="en-US" altLang="zh-CN" sz="1200" dirty="0">
                <a:solidFill>
                  <a:schemeClr val="tx1"/>
                </a:solidFill>
                <a:latin typeface="+mj-lt"/>
                <a:ea typeface="ＭＳ Ｐゴシック" pitchFamily="34" charset="-128"/>
              </a:rPr>
              <a:t> sub-regions and </a:t>
            </a:r>
            <a:r>
              <a:rPr lang="en-US" altLang="zh-CN" sz="1200" b="1" dirty="0">
                <a:solidFill>
                  <a:srgbClr val="990000"/>
                </a:solidFill>
                <a:latin typeface="+mj-lt"/>
                <a:ea typeface="ＭＳ Ｐゴシック" pitchFamily="34" charset="-128"/>
              </a:rPr>
              <a:t>100+</a:t>
            </a:r>
            <a:r>
              <a:rPr lang="en-US" altLang="zh-CN" sz="1200" dirty="0">
                <a:solidFill>
                  <a:schemeClr val="tx1"/>
                </a:solidFill>
                <a:latin typeface="+mj-lt"/>
                <a:ea typeface="ＭＳ Ｐゴシック" pitchFamily="34" charset="-128"/>
              </a:rPr>
              <a:t> branch offices</a:t>
            </a:r>
          </a:p>
          <a:p>
            <a:pPr marL="182563" indent="-182563" defTabSz="874713">
              <a:spcBef>
                <a:spcPts val="0"/>
              </a:spcBef>
              <a:spcAft>
                <a:spcPts val="1000"/>
              </a:spcAft>
              <a:buClr>
                <a:srgbClr val="990000"/>
              </a:buClr>
              <a:buSzPct val="60000"/>
              <a:buFont typeface="Wingdings" pitchFamily="2" charset="2"/>
              <a:buChar char="l"/>
              <a:tabLst>
                <a:tab pos="423863" algn="l"/>
              </a:tabLst>
              <a:defRPr/>
            </a:pPr>
            <a:r>
              <a:rPr lang="en-US" altLang="zh-CN" sz="1200" b="1" dirty="0">
                <a:solidFill>
                  <a:srgbClr val="990000"/>
                </a:solidFill>
                <a:latin typeface="+mj-lt"/>
                <a:ea typeface="ＭＳ Ｐゴシック" pitchFamily="34" charset="-128"/>
              </a:rPr>
              <a:t>20</a:t>
            </a:r>
            <a:r>
              <a:rPr lang="en-US" altLang="zh-CN" sz="1200" dirty="0">
                <a:solidFill>
                  <a:schemeClr val="tx1"/>
                </a:solidFill>
                <a:latin typeface="+mj-lt"/>
                <a:ea typeface="ＭＳ Ｐゴシック" pitchFamily="34" charset="-128"/>
              </a:rPr>
              <a:t> R&amp;D centers</a:t>
            </a:r>
          </a:p>
          <a:p>
            <a:pPr marL="182563" indent="-182563" defTabSz="874713">
              <a:spcBef>
                <a:spcPts val="0"/>
              </a:spcBef>
              <a:spcAft>
                <a:spcPts val="1000"/>
              </a:spcAft>
              <a:buClr>
                <a:srgbClr val="990000"/>
              </a:buClr>
              <a:buSzPct val="60000"/>
              <a:buFont typeface="Wingdings" pitchFamily="2" charset="2"/>
              <a:buChar char="l"/>
              <a:tabLst>
                <a:tab pos="423863" algn="l"/>
              </a:tabLst>
              <a:defRPr/>
            </a:pPr>
            <a:r>
              <a:rPr lang="en-US" altLang="zh-CN" sz="1200" b="1" dirty="0">
                <a:solidFill>
                  <a:srgbClr val="990000"/>
                </a:solidFill>
                <a:latin typeface="+mj-lt"/>
                <a:ea typeface="ＭＳ Ｐゴシック" pitchFamily="34" charset="-128"/>
              </a:rPr>
              <a:t>36</a:t>
            </a:r>
            <a:r>
              <a:rPr lang="en-US" altLang="zh-CN" sz="1200" dirty="0">
                <a:solidFill>
                  <a:schemeClr val="tx1"/>
                </a:solidFill>
                <a:latin typeface="+mj-lt"/>
                <a:ea typeface="ＭＳ Ｐゴシック" pitchFamily="34" charset="-128"/>
              </a:rPr>
              <a:t> training centers</a:t>
            </a:r>
          </a:p>
        </p:txBody>
      </p:sp>
      <p:grpSp>
        <p:nvGrpSpPr>
          <p:cNvPr id="151564" name="组合 1594"/>
          <p:cNvGrpSpPr>
            <a:grpSpLocks/>
          </p:cNvGrpSpPr>
          <p:nvPr/>
        </p:nvGrpSpPr>
        <p:grpSpPr bwMode="auto">
          <a:xfrm>
            <a:off x="6165393" y="3736975"/>
            <a:ext cx="2541588" cy="1608138"/>
            <a:chOff x="5990939" y="3737648"/>
            <a:chExt cx="2541249" cy="1608254"/>
          </a:xfrm>
        </p:grpSpPr>
        <p:grpSp>
          <p:nvGrpSpPr>
            <p:cNvPr id="151671" name="组合 1593"/>
            <p:cNvGrpSpPr>
              <a:grpSpLocks/>
            </p:cNvGrpSpPr>
            <p:nvPr/>
          </p:nvGrpSpPr>
          <p:grpSpPr bwMode="auto">
            <a:xfrm>
              <a:off x="5990939" y="3942273"/>
              <a:ext cx="2541249" cy="1403629"/>
              <a:chOff x="5990939" y="3942273"/>
              <a:chExt cx="2541249" cy="1403629"/>
            </a:xfrm>
          </p:grpSpPr>
          <p:pic>
            <p:nvPicPr>
              <p:cNvPr id="151673" name="Picture 651" descr="地图黄"/>
              <p:cNvPicPr>
                <a:picLocks noChangeAspect="1" noChangeArrowheads="1"/>
              </p:cNvPicPr>
              <p:nvPr/>
            </p:nvPicPr>
            <p:blipFill>
              <a:blip r:embed="rId3" cstate="print">
                <a:lum bright="6000"/>
                <a:grayscl/>
              </a:blip>
              <a:srcRect l="1755" r="3122"/>
              <a:stretch>
                <a:fillRect/>
              </a:stretch>
            </p:blipFill>
            <p:spPr bwMode="auto">
              <a:xfrm>
                <a:off x="5990939" y="3942273"/>
                <a:ext cx="2541249" cy="1403629"/>
              </a:xfrm>
              <a:prstGeom prst="rect">
                <a:avLst/>
              </a:prstGeom>
              <a:noFill/>
              <a:ln w="9525">
                <a:noFill/>
                <a:miter lim="800000"/>
                <a:headEnd/>
                <a:tailEnd/>
              </a:ln>
            </p:spPr>
          </p:pic>
          <p:sp>
            <p:nvSpPr>
              <p:cNvPr id="1109" name="Line 652"/>
              <p:cNvSpPr>
                <a:spLocks noChangeShapeType="1"/>
              </p:cNvSpPr>
              <p:nvPr/>
            </p:nvSpPr>
            <p:spPr bwMode="auto">
              <a:xfrm flipV="1">
                <a:off x="7760766" y="4104388"/>
                <a:ext cx="1587" cy="533438"/>
              </a:xfrm>
              <a:prstGeom prst="line">
                <a:avLst/>
              </a:prstGeom>
              <a:noFill/>
              <a:ln w="9525">
                <a:solidFill>
                  <a:srgbClr val="800000"/>
                </a:solidFill>
                <a:round/>
                <a:headEnd/>
                <a:tailEnd/>
              </a:ln>
              <a:effectLst/>
            </p:spPr>
            <p:txBody>
              <a:bodyPr wrap="none" anchor="ctr"/>
              <a:lstStyle/>
              <a:p>
                <a:pPr fontAlgn="auto">
                  <a:spcBef>
                    <a:spcPts val="0"/>
                  </a:spcBef>
                  <a:spcAft>
                    <a:spcPts val="0"/>
                  </a:spcAft>
                  <a:defRPr/>
                </a:pPr>
                <a:endParaRPr lang="zh-CN" altLang="en-US" sz="1800" kern="0">
                  <a:solidFill>
                    <a:sysClr val="windowText" lastClr="000000"/>
                  </a:solidFill>
                  <a:ea typeface="ＭＳ Ｐゴシック" pitchFamily="34" charset="-128"/>
                </a:endParaRPr>
              </a:p>
            </p:txBody>
          </p:sp>
          <p:sp>
            <p:nvSpPr>
              <p:cNvPr id="1110" name="Line 655"/>
              <p:cNvSpPr>
                <a:spLocks noChangeShapeType="1"/>
              </p:cNvSpPr>
              <p:nvPr/>
            </p:nvSpPr>
            <p:spPr bwMode="auto">
              <a:xfrm flipV="1">
                <a:off x="7760766" y="4642588"/>
                <a:ext cx="274600" cy="0"/>
              </a:xfrm>
              <a:prstGeom prst="line">
                <a:avLst/>
              </a:prstGeom>
              <a:noFill/>
              <a:ln w="9525">
                <a:solidFill>
                  <a:srgbClr val="800000"/>
                </a:solidFill>
                <a:round/>
                <a:headEnd/>
                <a:tailEnd/>
              </a:ln>
              <a:effectLst/>
            </p:spPr>
            <p:txBody>
              <a:bodyPr wrap="none" anchor="ctr"/>
              <a:lstStyle/>
              <a:p>
                <a:pPr fontAlgn="auto">
                  <a:spcBef>
                    <a:spcPts val="0"/>
                  </a:spcBef>
                  <a:spcAft>
                    <a:spcPts val="0"/>
                  </a:spcAft>
                  <a:defRPr/>
                </a:pPr>
                <a:endParaRPr lang="zh-CN" altLang="en-US" sz="1800" kern="0">
                  <a:solidFill>
                    <a:sysClr val="windowText" lastClr="000000"/>
                  </a:solidFill>
                  <a:ea typeface="ＭＳ Ｐゴシック" pitchFamily="34" charset="-128"/>
                </a:endParaRPr>
              </a:p>
            </p:txBody>
          </p:sp>
          <p:sp>
            <p:nvSpPr>
              <p:cNvPr id="151676" name="Rectangle 656"/>
              <p:cNvSpPr>
                <a:spLocks noChangeArrowheads="1"/>
              </p:cNvSpPr>
              <p:nvPr/>
            </p:nvSpPr>
            <p:spPr bwMode="auto">
              <a:xfrm>
                <a:off x="7981398" y="4496528"/>
                <a:ext cx="33334" cy="33340"/>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77" name="Rectangle 657"/>
              <p:cNvSpPr>
                <a:spLocks noChangeArrowheads="1"/>
              </p:cNvSpPr>
              <p:nvPr/>
            </p:nvSpPr>
            <p:spPr bwMode="auto">
              <a:xfrm>
                <a:off x="8040129" y="4461600"/>
                <a:ext cx="33333" cy="33340"/>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78" name="Rectangle 658"/>
              <p:cNvSpPr>
                <a:spLocks noChangeArrowheads="1"/>
              </p:cNvSpPr>
              <p:nvPr/>
            </p:nvSpPr>
            <p:spPr bwMode="auto">
              <a:xfrm>
                <a:off x="7960764" y="4577497"/>
                <a:ext cx="33333" cy="33339"/>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79" name="Rectangle 659"/>
              <p:cNvSpPr>
                <a:spLocks noChangeArrowheads="1"/>
              </p:cNvSpPr>
              <p:nvPr/>
            </p:nvSpPr>
            <p:spPr bwMode="auto">
              <a:xfrm>
                <a:off x="8097271" y="4555270"/>
                <a:ext cx="33333" cy="33339"/>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80" name="Rectangle 660"/>
              <p:cNvSpPr>
                <a:spLocks noChangeArrowheads="1"/>
              </p:cNvSpPr>
              <p:nvPr/>
            </p:nvSpPr>
            <p:spPr bwMode="auto">
              <a:xfrm>
                <a:off x="8073461" y="4536219"/>
                <a:ext cx="33334" cy="33339"/>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81" name="Rectangle 661"/>
              <p:cNvSpPr>
                <a:spLocks noChangeArrowheads="1"/>
              </p:cNvSpPr>
              <p:nvPr/>
            </p:nvSpPr>
            <p:spPr bwMode="auto">
              <a:xfrm>
                <a:off x="8021081" y="4564796"/>
                <a:ext cx="33333" cy="33339"/>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82" name="Rectangle 662"/>
              <p:cNvSpPr>
                <a:spLocks noChangeArrowheads="1"/>
              </p:cNvSpPr>
              <p:nvPr/>
            </p:nvSpPr>
            <p:spPr bwMode="auto">
              <a:xfrm>
                <a:off x="7787749" y="4712443"/>
                <a:ext cx="31746" cy="33340"/>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83" name="Rectangle 663"/>
              <p:cNvSpPr>
                <a:spLocks noChangeArrowheads="1"/>
              </p:cNvSpPr>
              <p:nvPr/>
            </p:nvSpPr>
            <p:spPr bwMode="auto">
              <a:xfrm>
                <a:off x="6449666" y="4542569"/>
                <a:ext cx="31746" cy="33339"/>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84" name="Rectangle 664"/>
              <p:cNvSpPr>
                <a:spLocks noChangeArrowheads="1"/>
              </p:cNvSpPr>
              <p:nvPr/>
            </p:nvSpPr>
            <p:spPr bwMode="auto">
              <a:xfrm>
                <a:off x="6317920" y="4529868"/>
                <a:ext cx="33334" cy="33339"/>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85" name="Rectangle 665"/>
              <p:cNvSpPr>
                <a:spLocks noChangeArrowheads="1"/>
              </p:cNvSpPr>
              <p:nvPr/>
            </p:nvSpPr>
            <p:spPr bwMode="auto">
              <a:xfrm>
                <a:off x="7313151" y="4283788"/>
                <a:ext cx="33333" cy="33340"/>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86" name="Rectangle 666"/>
              <p:cNvSpPr>
                <a:spLocks noChangeArrowheads="1"/>
              </p:cNvSpPr>
              <p:nvPr/>
            </p:nvSpPr>
            <p:spPr bwMode="auto">
              <a:xfrm>
                <a:off x="7251246" y="4363168"/>
                <a:ext cx="31746" cy="33340"/>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87" name="Rectangle 667"/>
              <p:cNvSpPr>
                <a:spLocks noChangeArrowheads="1"/>
              </p:cNvSpPr>
              <p:nvPr/>
            </p:nvSpPr>
            <p:spPr bwMode="auto">
              <a:xfrm>
                <a:off x="8111556" y="4521930"/>
                <a:ext cx="33334" cy="31752"/>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88" name="Rectangle 668"/>
              <p:cNvSpPr>
                <a:spLocks noChangeArrowheads="1"/>
              </p:cNvSpPr>
              <p:nvPr/>
            </p:nvSpPr>
            <p:spPr bwMode="auto">
              <a:xfrm>
                <a:off x="7421086" y="4306014"/>
                <a:ext cx="33333" cy="33340"/>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689" name="Oval 669"/>
              <p:cNvSpPr>
                <a:spLocks noChangeArrowheads="1"/>
              </p:cNvSpPr>
              <p:nvPr/>
            </p:nvSpPr>
            <p:spPr bwMode="auto">
              <a:xfrm>
                <a:off x="7227437" y="4366344"/>
                <a:ext cx="25397" cy="23815"/>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690" name="Oval 670"/>
              <p:cNvSpPr>
                <a:spLocks noChangeArrowheads="1"/>
              </p:cNvSpPr>
              <p:nvPr/>
            </p:nvSpPr>
            <p:spPr bwMode="auto">
              <a:xfrm>
                <a:off x="7344896" y="4386983"/>
                <a:ext cx="25397"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691" name="Oval 671"/>
              <p:cNvSpPr>
                <a:spLocks noChangeArrowheads="1"/>
              </p:cNvSpPr>
              <p:nvPr/>
            </p:nvSpPr>
            <p:spPr bwMode="auto">
              <a:xfrm>
                <a:off x="7400451" y="4382220"/>
                <a:ext cx="26984" cy="26990"/>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692" name="Oval 672"/>
              <p:cNvSpPr>
                <a:spLocks noChangeArrowheads="1"/>
              </p:cNvSpPr>
              <p:nvPr/>
            </p:nvSpPr>
            <p:spPr bwMode="auto">
              <a:xfrm>
                <a:off x="7398864" y="4302839"/>
                <a:ext cx="26983" cy="26990"/>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693" name="Oval 673"/>
              <p:cNvSpPr>
                <a:spLocks noChangeArrowheads="1"/>
              </p:cNvSpPr>
              <p:nvPr/>
            </p:nvSpPr>
            <p:spPr bwMode="auto">
              <a:xfrm>
                <a:off x="7143310" y="4485415"/>
                <a:ext cx="26984"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694" name="Oval 674"/>
              <p:cNvSpPr>
                <a:spLocks noChangeArrowheads="1"/>
              </p:cNvSpPr>
              <p:nvPr/>
            </p:nvSpPr>
            <p:spPr bwMode="auto">
              <a:xfrm>
                <a:off x="7190929" y="4474301"/>
                <a:ext cx="25397"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695" name="Oval 675"/>
              <p:cNvSpPr>
                <a:spLocks noChangeArrowheads="1"/>
              </p:cNvSpPr>
              <p:nvPr/>
            </p:nvSpPr>
            <p:spPr bwMode="auto">
              <a:xfrm>
                <a:off x="7162358" y="4553682"/>
                <a:ext cx="26984" cy="26990"/>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696" name="Oval 676"/>
              <p:cNvSpPr>
                <a:spLocks noChangeArrowheads="1"/>
              </p:cNvSpPr>
              <p:nvPr/>
            </p:nvSpPr>
            <p:spPr bwMode="auto">
              <a:xfrm>
                <a:off x="7262357" y="4534631"/>
                <a:ext cx="25397"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697" name="Oval 677"/>
              <p:cNvSpPr>
                <a:spLocks noChangeArrowheads="1"/>
              </p:cNvSpPr>
              <p:nvPr/>
            </p:nvSpPr>
            <p:spPr bwMode="auto">
              <a:xfrm>
                <a:off x="7182993" y="4621950"/>
                <a:ext cx="26983" cy="26989"/>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698" name="Oval 678"/>
              <p:cNvSpPr>
                <a:spLocks noChangeArrowheads="1"/>
              </p:cNvSpPr>
              <p:nvPr/>
            </p:nvSpPr>
            <p:spPr bwMode="auto">
              <a:xfrm>
                <a:off x="7243310" y="4747371"/>
                <a:ext cx="26983"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699" name="Oval 679"/>
              <p:cNvSpPr>
                <a:spLocks noChangeArrowheads="1"/>
              </p:cNvSpPr>
              <p:nvPr/>
            </p:nvSpPr>
            <p:spPr bwMode="auto">
              <a:xfrm>
                <a:off x="7540132" y="4672754"/>
                <a:ext cx="26984"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00" name="Oval 680"/>
              <p:cNvSpPr>
                <a:spLocks noChangeArrowheads="1"/>
              </p:cNvSpPr>
              <p:nvPr/>
            </p:nvSpPr>
            <p:spPr bwMode="auto">
              <a:xfrm>
                <a:off x="7592513" y="4639413"/>
                <a:ext cx="26983"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01" name="Oval 681"/>
              <p:cNvSpPr>
                <a:spLocks noChangeArrowheads="1"/>
              </p:cNvSpPr>
              <p:nvPr/>
            </p:nvSpPr>
            <p:spPr bwMode="auto">
              <a:xfrm>
                <a:off x="7473466" y="4823576"/>
                <a:ext cx="26984"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02" name="Oval 682"/>
              <p:cNvSpPr>
                <a:spLocks noChangeArrowheads="1"/>
              </p:cNvSpPr>
              <p:nvPr/>
            </p:nvSpPr>
            <p:spPr bwMode="auto">
              <a:xfrm>
                <a:off x="7368705" y="5058543"/>
                <a:ext cx="25397"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03" name="Oval 683"/>
              <p:cNvSpPr>
                <a:spLocks noChangeArrowheads="1"/>
              </p:cNvSpPr>
              <p:nvPr/>
            </p:nvSpPr>
            <p:spPr bwMode="auto">
              <a:xfrm>
                <a:off x="7316325" y="4479065"/>
                <a:ext cx="25397" cy="23814"/>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04" name="Oval 684"/>
              <p:cNvSpPr>
                <a:spLocks noChangeArrowheads="1"/>
              </p:cNvSpPr>
              <p:nvPr/>
            </p:nvSpPr>
            <p:spPr bwMode="auto">
              <a:xfrm>
                <a:off x="7405213" y="4601310"/>
                <a:ext cx="26983"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05" name="Oval 685"/>
              <p:cNvSpPr>
                <a:spLocks noChangeArrowheads="1"/>
              </p:cNvSpPr>
              <p:nvPr/>
            </p:nvSpPr>
            <p:spPr bwMode="auto">
              <a:xfrm>
                <a:off x="7225849" y="4423498"/>
                <a:ext cx="23810" cy="26990"/>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06" name="Oval 686"/>
              <p:cNvSpPr>
                <a:spLocks noChangeArrowheads="1"/>
              </p:cNvSpPr>
              <p:nvPr/>
            </p:nvSpPr>
            <p:spPr bwMode="auto">
              <a:xfrm>
                <a:off x="7408388" y="4445724"/>
                <a:ext cx="26983"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07" name="Oval 687"/>
              <p:cNvSpPr>
                <a:spLocks noChangeArrowheads="1"/>
              </p:cNvSpPr>
              <p:nvPr/>
            </p:nvSpPr>
            <p:spPr bwMode="auto">
              <a:xfrm>
                <a:off x="7438546" y="4510817"/>
                <a:ext cx="28571" cy="26989"/>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08" name="Oval 688"/>
              <p:cNvSpPr>
                <a:spLocks noChangeArrowheads="1"/>
              </p:cNvSpPr>
              <p:nvPr/>
            </p:nvSpPr>
            <p:spPr bwMode="auto">
              <a:xfrm>
                <a:off x="7370293" y="4506054"/>
                <a:ext cx="26983"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09" name="Oval 689"/>
              <p:cNvSpPr>
                <a:spLocks noChangeArrowheads="1"/>
              </p:cNvSpPr>
              <p:nvPr/>
            </p:nvSpPr>
            <p:spPr bwMode="auto">
              <a:xfrm>
                <a:off x="7479815" y="4518754"/>
                <a:ext cx="26984" cy="26990"/>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10" name="Oval 690"/>
              <p:cNvSpPr>
                <a:spLocks noChangeArrowheads="1"/>
              </p:cNvSpPr>
              <p:nvPr/>
            </p:nvSpPr>
            <p:spPr bwMode="auto">
              <a:xfrm>
                <a:off x="7309976" y="4231397"/>
                <a:ext cx="26983"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11" name="Oval 691"/>
              <p:cNvSpPr>
                <a:spLocks noChangeArrowheads="1"/>
              </p:cNvSpPr>
              <p:nvPr/>
            </p:nvSpPr>
            <p:spPr bwMode="auto">
              <a:xfrm>
                <a:off x="7809971" y="4763247"/>
                <a:ext cx="25397"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12" name="Oval 692"/>
              <p:cNvSpPr>
                <a:spLocks noChangeArrowheads="1"/>
              </p:cNvSpPr>
              <p:nvPr/>
            </p:nvSpPr>
            <p:spPr bwMode="auto">
              <a:xfrm>
                <a:off x="7773464" y="4682279"/>
                <a:ext cx="23809"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13" name="Oval 693"/>
              <p:cNvSpPr>
                <a:spLocks noChangeArrowheads="1"/>
              </p:cNvSpPr>
              <p:nvPr/>
            </p:nvSpPr>
            <p:spPr bwMode="auto">
              <a:xfrm>
                <a:off x="7832193" y="4644177"/>
                <a:ext cx="22222" cy="23814"/>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14" name="Oval 694"/>
              <p:cNvSpPr>
                <a:spLocks noChangeArrowheads="1"/>
              </p:cNvSpPr>
              <p:nvPr/>
            </p:nvSpPr>
            <p:spPr bwMode="auto">
              <a:xfrm>
                <a:off x="7886161" y="4639413"/>
                <a:ext cx="25397" cy="26990"/>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15" name="Oval 695"/>
              <p:cNvSpPr>
                <a:spLocks noChangeArrowheads="1"/>
              </p:cNvSpPr>
              <p:nvPr/>
            </p:nvSpPr>
            <p:spPr bwMode="auto">
              <a:xfrm>
                <a:off x="7736956" y="4602899"/>
                <a:ext cx="26984"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16" name="Oval 696"/>
              <p:cNvSpPr>
                <a:spLocks noChangeArrowheads="1"/>
              </p:cNvSpPr>
              <p:nvPr/>
            </p:nvSpPr>
            <p:spPr bwMode="auto">
              <a:xfrm>
                <a:off x="7754417" y="4496528"/>
                <a:ext cx="23809"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17" name="Oval 697"/>
              <p:cNvSpPr>
                <a:spLocks noChangeArrowheads="1"/>
              </p:cNvSpPr>
              <p:nvPr/>
            </p:nvSpPr>
            <p:spPr bwMode="auto">
              <a:xfrm>
                <a:off x="7713147" y="4450488"/>
                <a:ext cx="23809"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18" name="Oval 698"/>
              <p:cNvSpPr>
                <a:spLocks noChangeArrowheads="1"/>
              </p:cNvSpPr>
              <p:nvPr/>
            </p:nvSpPr>
            <p:spPr bwMode="auto">
              <a:xfrm>
                <a:off x="7643307" y="4364756"/>
                <a:ext cx="22222"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19" name="Oval 699"/>
              <p:cNvSpPr>
                <a:spLocks noChangeArrowheads="1"/>
              </p:cNvSpPr>
              <p:nvPr/>
            </p:nvSpPr>
            <p:spPr bwMode="auto">
              <a:xfrm>
                <a:off x="7954415" y="4696567"/>
                <a:ext cx="25397"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20" name="Oval 700"/>
              <p:cNvSpPr>
                <a:spLocks noChangeArrowheads="1"/>
              </p:cNvSpPr>
              <p:nvPr/>
            </p:nvSpPr>
            <p:spPr bwMode="auto">
              <a:xfrm>
                <a:off x="7989335" y="4682279"/>
                <a:ext cx="22222"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21" name="Oval 701"/>
              <p:cNvSpPr>
                <a:spLocks noChangeArrowheads="1"/>
              </p:cNvSpPr>
              <p:nvPr/>
            </p:nvSpPr>
            <p:spPr bwMode="auto">
              <a:xfrm>
                <a:off x="7978224" y="4774361"/>
                <a:ext cx="23810"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22" name="Oval 702"/>
              <p:cNvSpPr>
                <a:spLocks noChangeArrowheads="1"/>
              </p:cNvSpPr>
              <p:nvPr/>
            </p:nvSpPr>
            <p:spPr bwMode="auto">
              <a:xfrm>
                <a:off x="7973463" y="4807700"/>
                <a:ext cx="25397"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23" name="Oval 703"/>
              <p:cNvSpPr>
                <a:spLocks noChangeArrowheads="1"/>
              </p:cNvSpPr>
              <p:nvPr/>
            </p:nvSpPr>
            <p:spPr bwMode="auto">
              <a:xfrm>
                <a:off x="8051239" y="4858504"/>
                <a:ext cx="23810"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24" name="Oval 704"/>
              <p:cNvSpPr>
                <a:spLocks noChangeArrowheads="1"/>
              </p:cNvSpPr>
              <p:nvPr/>
            </p:nvSpPr>
            <p:spPr bwMode="auto">
              <a:xfrm>
                <a:off x="8148064" y="4726732"/>
                <a:ext cx="26983" cy="26989"/>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25" name="Oval 705"/>
              <p:cNvSpPr>
                <a:spLocks noChangeArrowheads="1"/>
              </p:cNvSpPr>
              <p:nvPr/>
            </p:nvSpPr>
            <p:spPr bwMode="auto">
              <a:xfrm>
                <a:off x="8317904" y="5015678"/>
                <a:ext cx="23810" cy="26989"/>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26" name="Oval 706"/>
              <p:cNvSpPr>
                <a:spLocks noChangeArrowheads="1"/>
              </p:cNvSpPr>
              <p:nvPr/>
            </p:nvSpPr>
            <p:spPr bwMode="auto">
              <a:xfrm>
                <a:off x="7686163" y="4571146"/>
                <a:ext cx="22222" cy="25402"/>
              </a:xfrm>
              <a:prstGeom prst="ellipse">
                <a:avLst/>
              </a:prstGeom>
              <a:solidFill>
                <a:srgbClr val="969696"/>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27" name="Oval 707"/>
              <p:cNvSpPr>
                <a:spLocks noChangeArrowheads="1"/>
              </p:cNvSpPr>
              <p:nvPr/>
            </p:nvSpPr>
            <p:spPr bwMode="auto">
              <a:xfrm>
                <a:off x="6570300" y="4325066"/>
                <a:ext cx="26983"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28" name="Oval 708"/>
              <p:cNvSpPr>
                <a:spLocks noChangeArrowheads="1"/>
              </p:cNvSpPr>
              <p:nvPr/>
            </p:nvSpPr>
            <p:spPr bwMode="auto">
              <a:xfrm>
                <a:off x="6427444" y="4656877"/>
                <a:ext cx="25397"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29" name="Oval 709"/>
              <p:cNvSpPr>
                <a:spLocks noChangeArrowheads="1"/>
              </p:cNvSpPr>
              <p:nvPr/>
            </p:nvSpPr>
            <p:spPr bwMode="auto">
              <a:xfrm>
                <a:off x="6597283" y="4644177"/>
                <a:ext cx="26984"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30" name="Oval 710"/>
              <p:cNvSpPr>
                <a:spLocks noChangeArrowheads="1"/>
              </p:cNvSpPr>
              <p:nvPr/>
            </p:nvSpPr>
            <p:spPr bwMode="auto">
              <a:xfrm>
                <a:off x="6660775" y="4736258"/>
                <a:ext cx="25397" cy="26989"/>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31" name="Oval 711"/>
              <p:cNvSpPr>
                <a:spLocks noChangeArrowheads="1"/>
              </p:cNvSpPr>
              <p:nvPr/>
            </p:nvSpPr>
            <p:spPr bwMode="auto">
              <a:xfrm>
                <a:off x="6622680" y="4780711"/>
                <a:ext cx="23810" cy="26989"/>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32" name="Oval 712"/>
              <p:cNvSpPr>
                <a:spLocks noChangeArrowheads="1"/>
              </p:cNvSpPr>
              <p:nvPr/>
            </p:nvSpPr>
            <p:spPr bwMode="auto">
              <a:xfrm>
                <a:off x="6590934" y="4823576"/>
                <a:ext cx="25397"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33" name="Oval 713"/>
              <p:cNvSpPr>
                <a:spLocks noChangeArrowheads="1"/>
              </p:cNvSpPr>
              <p:nvPr/>
            </p:nvSpPr>
            <p:spPr bwMode="auto">
              <a:xfrm>
                <a:off x="6641727" y="4920421"/>
                <a:ext cx="26984"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34" name="Oval 714"/>
              <p:cNvSpPr>
                <a:spLocks noChangeArrowheads="1"/>
              </p:cNvSpPr>
              <p:nvPr/>
            </p:nvSpPr>
            <p:spPr bwMode="auto">
              <a:xfrm>
                <a:off x="6808393" y="4882319"/>
                <a:ext cx="26983"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35" name="Oval 715"/>
              <p:cNvSpPr>
                <a:spLocks noChangeArrowheads="1"/>
              </p:cNvSpPr>
              <p:nvPr/>
            </p:nvSpPr>
            <p:spPr bwMode="auto">
              <a:xfrm>
                <a:off x="6736964" y="4980751"/>
                <a:ext cx="26984"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36" name="Oval 716"/>
              <p:cNvSpPr>
                <a:spLocks noChangeArrowheads="1"/>
              </p:cNvSpPr>
              <p:nvPr/>
            </p:nvSpPr>
            <p:spPr bwMode="auto">
              <a:xfrm>
                <a:off x="6690934" y="5129986"/>
                <a:ext cx="26983"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37" name="Rectangle 717"/>
              <p:cNvSpPr>
                <a:spLocks noChangeArrowheads="1"/>
              </p:cNvSpPr>
              <p:nvPr/>
            </p:nvSpPr>
            <p:spPr bwMode="auto">
              <a:xfrm>
                <a:off x="6343317" y="4585434"/>
                <a:ext cx="33334" cy="33340"/>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738" name="Oval 718"/>
              <p:cNvSpPr>
                <a:spLocks noChangeArrowheads="1"/>
              </p:cNvSpPr>
              <p:nvPr/>
            </p:nvSpPr>
            <p:spPr bwMode="auto">
              <a:xfrm>
                <a:off x="6640140" y="5174440"/>
                <a:ext cx="26983"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pic>
            <p:nvPicPr>
              <p:cNvPr id="151739" name="Picture 719" descr="Logo"/>
              <p:cNvPicPr>
                <a:picLocks noChangeArrowheads="1"/>
              </p:cNvPicPr>
              <p:nvPr/>
            </p:nvPicPr>
            <p:blipFill>
              <a:blip r:embed="rId4" cstate="print"/>
              <a:srcRect/>
              <a:stretch>
                <a:fillRect/>
              </a:stretch>
            </p:blipFill>
            <p:spPr bwMode="auto">
              <a:xfrm>
                <a:off x="8052124" y="4609689"/>
                <a:ext cx="62975" cy="65223"/>
              </a:xfrm>
              <a:prstGeom prst="rect">
                <a:avLst/>
              </a:prstGeom>
              <a:noFill/>
              <a:ln w="9525">
                <a:noFill/>
                <a:miter lim="800000"/>
                <a:headEnd/>
                <a:tailEnd/>
              </a:ln>
            </p:spPr>
          </p:pic>
          <p:sp>
            <p:nvSpPr>
              <p:cNvPr id="1175" name="Line 726"/>
              <p:cNvSpPr>
                <a:spLocks noChangeShapeType="1"/>
              </p:cNvSpPr>
              <p:nvPr/>
            </p:nvSpPr>
            <p:spPr bwMode="auto">
              <a:xfrm flipV="1">
                <a:off x="7395690" y="4107563"/>
                <a:ext cx="747612" cy="0"/>
              </a:xfrm>
              <a:prstGeom prst="line">
                <a:avLst/>
              </a:prstGeom>
              <a:noFill/>
              <a:ln w="9525">
                <a:solidFill>
                  <a:srgbClr val="800000"/>
                </a:solidFill>
                <a:round/>
                <a:headEnd/>
                <a:tailEnd/>
              </a:ln>
              <a:effectLst/>
            </p:spPr>
            <p:txBody>
              <a:bodyPr wrap="none" anchor="ctr"/>
              <a:lstStyle/>
              <a:p>
                <a:pPr fontAlgn="auto">
                  <a:spcBef>
                    <a:spcPts val="0"/>
                  </a:spcBef>
                  <a:spcAft>
                    <a:spcPts val="0"/>
                  </a:spcAft>
                  <a:defRPr/>
                </a:pPr>
                <a:endParaRPr lang="zh-CN" altLang="en-US" sz="1800" kern="0">
                  <a:solidFill>
                    <a:sysClr val="windowText" lastClr="000000"/>
                  </a:solidFill>
                  <a:ea typeface="ＭＳ Ｐゴシック" pitchFamily="34" charset="-128"/>
                </a:endParaRPr>
              </a:p>
            </p:txBody>
          </p:sp>
          <p:sp>
            <p:nvSpPr>
              <p:cNvPr id="151741" name="Oval 727"/>
              <p:cNvSpPr>
                <a:spLocks noChangeArrowheads="1"/>
              </p:cNvSpPr>
              <p:nvPr/>
            </p:nvSpPr>
            <p:spPr bwMode="auto">
              <a:xfrm>
                <a:off x="6427444" y="4539394"/>
                <a:ext cx="25397" cy="25402"/>
              </a:xfrm>
              <a:prstGeom prst="ellipse">
                <a:avLst/>
              </a:prstGeom>
              <a:solidFill>
                <a:srgbClr val="808080"/>
              </a:solidFill>
              <a:ln w="9525">
                <a:noFill/>
                <a:round/>
                <a:headEnd/>
                <a:tailEnd/>
              </a:ln>
            </p:spPr>
            <p:txBody>
              <a:bodyPr wrap="none" anchor="ctr"/>
              <a:lstStyle/>
              <a:p>
                <a:endParaRPr lang="zh-CN" altLang="en-US" sz="1800">
                  <a:solidFill>
                    <a:srgbClr val="000000"/>
                  </a:solidFill>
                  <a:ea typeface="MS PGothic" pitchFamily="34" charset="-128"/>
                </a:endParaRPr>
              </a:p>
            </p:txBody>
          </p:sp>
          <p:sp>
            <p:nvSpPr>
              <p:cNvPr id="151742" name="Rectangle 728"/>
              <p:cNvSpPr>
                <a:spLocks noChangeArrowheads="1"/>
              </p:cNvSpPr>
              <p:nvPr/>
            </p:nvSpPr>
            <p:spPr bwMode="auto">
              <a:xfrm>
                <a:off x="7275056" y="4259974"/>
                <a:ext cx="33333" cy="33339"/>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743" name="Rectangle 729"/>
              <p:cNvSpPr>
                <a:spLocks noChangeArrowheads="1"/>
              </p:cNvSpPr>
              <p:nvPr/>
            </p:nvSpPr>
            <p:spPr bwMode="auto">
              <a:xfrm>
                <a:off x="7194103" y="4393333"/>
                <a:ext cx="33334" cy="33339"/>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sp>
            <p:nvSpPr>
              <p:cNvPr id="151744" name="Rectangle 730"/>
              <p:cNvSpPr>
                <a:spLocks noChangeArrowheads="1"/>
              </p:cNvSpPr>
              <p:nvPr/>
            </p:nvSpPr>
            <p:spPr bwMode="auto">
              <a:xfrm>
                <a:off x="7275056" y="4445724"/>
                <a:ext cx="33333" cy="33340"/>
              </a:xfrm>
              <a:prstGeom prst="rect">
                <a:avLst/>
              </a:prstGeom>
              <a:solidFill>
                <a:srgbClr val="990000"/>
              </a:solidFill>
              <a:ln w="9525" algn="ctr">
                <a:noFill/>
                <a:miter lim="800000"/>
                <a:headEnd/>
                <a:tailEnd/>
              </a:ln>
            </p:spPr>
            <p:txBody>
              <a:bodyPr wrap="none" anchor="ctr"/>
              <a:lstStyle/>
              <a:p>
                <a:endParaRPr lang="zh-CN" altLang="en-US" sz="1800">
                  <a:solidFill>
                    <a:srgbClr val="000000"/>
                  </a:solidFill>
                  <a:ea typeface="MS PGothic" pitchFamily="34" charset="-128"/>
                </a:endParaRPr>
              </a:p>
            </p:txBody>
          </p:sp>
        </p:grpSp>
        <p:sp>
          <p:nvSpPr>
            <p:cNvPr id="1180" name="Text Box 653"/>
            <p:cNvSpPr txBox="1">
              <a:spLocks noChangeArrowheads="1"/>
            </p:cNvSpPr>
            <p:nvPr/>
          </p:nvSpPr>
          <p:spPr bwMode="auto">
            <a:xfrm>
              <a:off x="7175056" y="3737648"/>
              <a:ext cx="1187292" cy="290534"/>
            </a:xfrm>
            <a:prstGeom prst="rect">
              <a:avLst/>
            </a:prstGeom>
            <a:noFill/>
            <a:ln w="12700">
              <a:noFill/>
              <a:miter lim="800000"/>
              <a:headEnd/>
              <a:tailEnd/>
            </a:ln>
            <a:effectLst/>
          </p:spPr>
          <p:txBody>
            <a:bodyPr lIns="91128" tIns="0" rIns="91128" bIns="0" anchor="ctr">
              <a:spAutoFit/>
            </a:bodyPr>
            <a:lstStyle/>
            <a:p>
              <a:pPr algn="ctr">
                <a:lnSpc>
                  <a:spcPct val="90000"/>
                </a:lnSpc>
                <a:defRPr/>
              </a:pPr>
              <a:r>
                <a:rPr kumimoji="1" lang="en-US" altLang="zh-CN" sz="1200" b="1" dirty="0">
                  <a:solidFill>
                    <a:srgbClr val="990000"/>
                  </a:solidFill>
                  <a:latin typeface="+mn-lt"/>
                  <a:ea typeface="黑体" pitchFamily="2" charset="-122"/>
                </a:rPr>
                <a:t>HUAWEI</a:t>
              </a:r>
              <a:r>
                <a:rPr kumimoji="1" lang="en-US" altLang="zh-CN" sz="1100" b="1" dirty="0">
                  <a:solidFill>
                    <a:srgbClr val="990000"/>
                  </a:solidFill>
                  <a:latin typeface="+mn-lt"/>
                  <a:ea typeface="黑体" pitchFamily="2" charset="-122"/>
                </a:rPr>
                <a:t>  </a:t>
              </a:r>
              <a:r>
                <a:rPr kumimoji="1" lang="en-US" altLang="zh-CN" sz="900" b="1" dirty="0">
                  <a:solidFill>
                    <a:srgbClr val="990000"/>
                  </a:solidFill>
                  <a:latin typeface="+mn-lt"/>
                  <a:ea typeface="黑体" pitchFamily="2" charset="-122"/>
                </a:rPr>
                <a:t>(Headquarters)</a:t>
              </a:r>
            </a:p>
          </p:txBody>
        </p:sp>
      </p:grpSp>
      <p:grpSp>
        <p:nvGrpSpPr>
          <p:cNvPr id="151565" name="组合 1595"/>
          <p:cNvGrpSpPr>
            <a:grpSpLocks/>
          </p:cNvGrpSpPr>
          <p:nvPr/>
        </p:nvGrpSpPr>
        <p:grpSpPr bwMode="auto">
          <a:xfrm>
            <a:off x="6595606" y="5508625"/>
            <a:ext cx="1998662" cy="331788"/>
            <a:chOff x="6914331" y="5383281"/>
            <a:chExt cx="1681759" cy="331926"/>
          </a:xfrm>
        </p:grpSpPr>
        <p:sp>
          <p:nvSpPr>
            <p:cNvPr id="1181" name="Text Box 732"/>
            <p:cNvSpPr txBox="1">
              <a:spLocks noChangeArrowheads="1"/>
            </p:cNvSpPr>
            <p:nvPr/>
          </p:nvSpPr>
          <p:spPr bwMode="auto">
            <a:xfrm>
              <a:off x="7066611" y="5383281"/>
              <a:ext cx="1529479" cy="154052"/>
            </a:xfrm>
            <a:prstGeom prst="rect">
              <a:avLst/>
            </a:prstGeom>
            <a:noFill/>
            <a:ln w="9525" algn="ctr">
              <a:noFill/>
              <a:miter lim="800000"/>
              <a:headEnd/>
              <a:tailEnd/>
            </a:ln>
            <a:effectLst/>
          </p:spPr>
          <p:txBody>
            <a:bodyPr lIns="0" tIns="0" rIns="85768" bIns="0">
              <a:spAutoFit/>
            </a:bodyPr>
            <a:lstStyle/>
            <a:p>
              <a:pPr defTabSz="874713">
                <a:defRPr/>
              </a:pPr>
              <a:r>
                <a:rPr lang="en-US" altLang="zh-CN" sz="1000" dirty="0">
                  <a:solidFill>
                    <a:schemeClr val="tx1"/>
                  </a:solidFill>
                  <a:latin typeface="+mj-lt"/>
                  <a:ea typeface="ＭＳ Ｐゴシック" pitchFamily="34" charset="-128"/>
                </a:rPr>
                <a:t>R&amp;D Centers</a:t>
              </a:r>
            </a:p>
          </p:txBody>
        </p:sp>
        <p:sp>
          <p:nvSpPr>
            <p:cNvPr id="151668" name="Rectangle 733"/>
            <p:cNvSpPr>
              <a:spLocks noChangeArrowheads="1"/>
            </p:cNvSpPr>
            <p:nvPr/>
          </p:nvSpPr>
          <p:spPr bwMode="auto">
            <a:xfrm>
              <a:off x="6914331" y="5427749"/>
              <a:ext cx="63523" cy="65115"/>
            </a:xfrm>
            <a:prstGeom prst="rect">
              <a:avLst/>
            </a:prstGeom>
            <a:solidFill>
              <a:srgbClr val="A50021"/>
            </a:solidFill>
            <a:ln w="9525" algn="ctr">
              <a:noFill/>
              <a:miter lim="800000"/>
              <a:headEnd/>
              <a:tailEnd/>
            </a:ln>
          </p:spPr>
          <p:txBody>
            <a:bodyPr/>
            <a:lstStyle/>
            <a:p>
              <a:endParaRPr lang="zh-CN" altLang="en-US" sz="1800">
                <a:solidFill>
                  <a:schemeClr val="tx1"/>
                </a:solidFill>
                <a:ea typeface="MS PGothic" pitchFamily="34" charset="-128"/>
              </a:endParaRPr>
            </a:p>
          </p:txBody>
        </p:sp>
        <p:sp>
          <p:nvSpPr>
            <p:cNvPr id="151669" name="Oval 741"/>
            <p:cNvSpPr>
              <a:spLocks noChangeArrowheads="1"/>
            </p:cNvSpPr>
            <p:nvPr/>
          </p:nvSpPr>
          <p:spPr bwMode="auto">
            <a:xfrm>
              <a:off x="6914331" y="5608800"/>
              <a:ext cx="61934" cy="60350"/>
            </a:xfrm>
            <a:prstGeom prst="ellipse">
              <a:avLst/>
            </a:prstGeom>
            <a:solidFill>
              <a:srgbClr val="808080"/>
            </a:solidFill>
            <a:ln w="9525" algn="ctr">
              <a:noFill/>
              <a:round/>
              <a:headEnd/>
              <a:tailEnd/>
            </a:ln>
          </p:spPr>
          <p:txBody>
            <a:bodyPr wrap="none" anchor="ctr"/>
            <a:lstStyle/>
            <a:p>
              <a:endParaRPr lang="zh-CN" altLang="en-US" sz="1800">
                <a:solidFill>
                  <a:schemeClr val="tx1"/>
                </a:solidFill>
                <a:ea typeface="MS PGothic" pitchFamily="34" charset="-128"/>
              </a:endParaRPr>
            </a:p>
          </p:txBody>
        </p:sp>
        <p:sp>
          <p:nvSpPr>
            <p:cNvPr id="1184" name="Text Box 742"/>
            <p:cNvSpPr txBox="1">
              <a:spLocks noChangeArrowheads="1"/>
            </p:cNvSpPr>
            <p:nvPr/>
          </p:nvSpPr>
          <p:spPr bwMode="auto">
            <a:xfrm>
              <a:off x="7066611" y="5561155"/>
              <a:ext cx="1529479" cy="154052"/>
            </a:xfrm>
            <a:prstGeom prst="rect">
              <a:avLst/>
            </a:prstGeom>
            <a:noFill/>
            <a:ln w="9525" algn="ctr">
              <a:noFill/>
              <a:miter lim="800000"/>
              <a:headEnd/>
              <a:tailEnd/>
            </a:ln>
            <a:effectLst/>
          </p:spPr>
          <p:txBody>
            <a:bodyPr lIns="0" tIns="0" rIns="85768" bIns="0">
              <a:spAutoFit/>
            </a:bodyPr>
            <a:lstStyle/>
            <a:p>
              <a:pPr defTabSz="874713">
                <a:defRPr/>
              </a:pPr>
              <a:r>
                <a:rPr lang="en-US" altLang="zh-CN" sz="1000" dirty="0">
                  <a:solidFill>
                    <a:schemeClr val="tx1"/>
                  </a:solidFill>
                  <a:latin typeface="+mj-lt"/>
                  <a:ea typeface="ＭＳ Ｐゴシック" pitchFamily="34" charset="-128"/>
                </a:rPr>
                <a:t>Customer Service Centers</a:t>
              </a:r>
            </a:p>
          </p:txBody>
        </p:sp>
      </p:grpSp>
      <p:grpSp>
        <p:nvGrpSpPr>
          <p:cNvPr id="151566" name="组合 1"/>
          <p:cNvGrpSpPr>
            <a:grpSpLocks/>
          </p:cNvGrpSpPr>
          <p:nvPr/>
        </p:nvGrpSpPr>
        <p:grpSpPr bwMode="auto">
          <a:xfrm>
            <a:off x="3523795" y="3109913"/>
            <a:ext cx="2368550" cy="2652712"/>
            <a:chOff x="3450990" y="3186568"/>
            <a:chExt cx="2368397" cy="2651744"/>
          </a:xfrm>
        </p:grpSpPr>
        <p:grpSp>
          <p:nvGrpSpPr>
            <p:cNvPr id="151612" name="组合 550"/>
            <p:cNvGrpSpPr>
              <a:grpSpLocks/>
            </p:cNvGrpSpPr>
            <p:nvPr/>
          </p:nvGrpSpPr>
          <p:grpSpPr bwMode="auto">
            <a:xfrm>
              <a:off x="3619712" y="3186568"/>
              <a:ext cx="2030952" cy="170353"/>
              <a:chOff x="3569462" y="3267912"/>
              <a:chExt cx="2069571" cy="173592"/>
            </a:xfrm>
          </p:grpSpPr>
          <p:pic>
            <p:nvPicPr>
              <p:cNvPr id="151661" name="Picture 3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54755" y="3308078"/>
                <a:ext cx="480719" cy="93260"/>
              </a:xfrm>
              <a:prstGeom prst="rect">
                <a:avLst/>
              </a:prstGeom>
              <a:noFill/>
              <a:ln w="9525" algn="ctr">
                <a:noFill/>
                <a:miter lim="800000"/>
                <a:headEnd/>
                <a:tailEnd/>
              </a:ln>
            </p:spPr>
          </p:pic>
          <p:pic>
            <p:nvPicPr>
              <p:cNvPr id="151662" name="图片 552"/>
              <p:cNvPicPr>
                <a:picLocks noChangeAspect="1"/>
              </p:cNvPicPr>
              <p:nvPr/>
            </p:nvPicPr>
            <p:blipFill>
              <a:blip r:embed="rId6" cstate="print"/>
              <a:srcRect/>
              <a:stretch>
                <a:fillRect/>
              </a:stretch>
            </p:blipFill>
            <p:spPr bwMode="auto">
              <a:xfrm>
                <a:off x="5212355" y="3269053"/>
                <a:ext cx="170158" cy="171311"/>
              </a:xfrm>
              <a:prstGeom prst="rect">
                <a:avLst/>
              </a:prstGeom>
              <a:noFill/>
              <a:ln w="9525">
                <a:noFill/>
                <a:miter lim="800000"/>
                <a:headEnd/>
                <a:tailEnd/>
              </a:ln>
            </p:spPr>
          </p:pic>
          <p:pic>
            <p:nvPicPr>
              <p:cNvPr id="151663" name="图片 553"/>
              <p:cNvPicPr>
                <a:picLocks noChangeAspect="1"/>
              </p:cNvPicPr>
              <p:nvPr/>
            </p:nvPicPr>
            <p:blipFill>
              <a:blip r:embed="rId7" cstate="print"/>
              <a:srcRect/>
              <a:stretch>
                <a:fillRect/>
              </a:stretch>
            </p:blipFill>
            <p:spPr bwMode="auto">
              <a:xfrm>
                <a:off x="4921837" y="3267912"/>
                <a:ext cx="204155" cy="173592"/>
              </a:xfrm>
              <a:prstGeom prst="rect">
                <a:avLst/>
              </a:prstGeom>
              <a:noFill/>
              <a:ln w="9525">
                <a:noFill/>
                <a:miter lim="800000"/>
                <a:headEnd/>
                <a:tailEnd/>
              </a:ln>
            </p:spPr>
          </p:pic>
          <p:pic>
            <p:nvPicPr>
              <p:cNvPr id="151664" name="Picture 354" descr="logo-portugal-telecom2"/>
              <p:cNvPicPr>
                <a:picLocks noChangeAspect="1" noChangeArrowheads="1"/>
              </p:cNvPicPr>
              <p:nvPr/>
            </p:nvPicPr>
            <p:blipFill>
              <a:blip r:embed="rId8" cstate="print"/>
              <a:srcRect/>
              <a:stretch>
                <a:fillRect/>
              </a:stretch>
            </p:blipFill>
            <p:spPr bwMode="auto">
              <a:xfrm>
                <a:off x="5468875" y="3270712"/>
                <a:ext cx="170158" cy="167993"/>
              </a:xfrm>
              <a:prstGeom prst="rect">
                <a:avLst/>
              </a:prstGeom>
              <a:noFill/>
              <a:ln w="9525">
                <a:noFill/>
                <a:miter lim="800000"/>
                <a:headEnd/>
                <a:tailEnd/>
              </a:ln>
            </p:spPr>
          </p:pic>
          <p:pic>
            <p:nvPicPr>
              <p:cNvPr id="151665" name="Picture 347" descr="Belgacom logotype"/>
              <p:cNvPicPr>
                <a:picLocks noChangeAspect="1" noChangeArrowheads="1"/>
              </p:cNvPicPr>
              <p:nvPr/>
            </p:nvPicPr>
            <p:blipFill>
              <a:blip r:embed="rId9" cstate="print"/>
              <a:srcRect l="2740" t="35884" r="2739" b="35686"/>
              <a:stretch>
                <a:fillRect/>
              </a:stretch>
            </p:blipFill>
            <p:spPr bwMode="auto">
              <a:xfrm>
                <a:off x="3569462" y="3303703"/>
                <a:ext cx="340315" cy="102010"/>
              </a:xfrm>
              <a:prstGeom prst="rect">
                <a:avLst/>
              </a:prstGeom>
              <a:noFill/>
              <a:ln w="9525">
                <a:noFill/>
                <a:miter lim="800000"/>
                <a:headEnd/>
                <a:tailEnd/>
              </a:ln>
            </p:spPr>
          </p:pic>
          <p:pic>
            <p:nvPicPr>
              <p:cNvPr id="151666" name="Picture 31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996140" y="3286652"/>
                <a:ext cx="272252" cy="136112"/>
              </a:xfrm>
              <a:prstGeom prst="rect">
                <a:avLst/>
              </a:prstGeom>
              <a:noFill/>
              <a:ln w="9525" algn="ctr">
                <a:noFill/>
                <a:miter lim="800000"/>
                <a:headEnd/>
                <a:tailEnd/>
              </a:ln>
            </p:spPr>
          </p:pic>
        </p:grpSp>
        <p:grpSp>
          <p:nvGrpSpPr>
            <p:cNvPr id="151613" name="组合 557"/>
            <p:cNvGrpSpPr>
              <a:grpSpLocks/>
            </p:cNvGrpSpPr>
            <p:nvPr/>
          </p:nvGrpSpPr>
          <p:grpSpPr bwMode="auto">
            <a:xfrm>
              <a:off x="3476239" y="3515420"/>
              <a:ext cx="2317898" cy="185275"/>
              <a:chOff x="3454202" y="3661344"/>
              <a:chExt cx="2361973" cy="188798"/>
            </a:xfrm>
          </p:grpSpPr>
          <p:pic>
            <p:nvPicPr>
              <p:cNvPr id="151654" name="Picture 431" descr="logo_Telecom%20Italia"/>
              <p:cNvPicPr>
                <a:picLocks noChangeAspect="1" noChangeArrowheads="1"/>
              </p:cNvPicPr>
              <p:nvPr/>
            </p:nvPicPr>
            <p:blipFill>
              <a:blip r:embed="rId11" cstate="print">
                <a:clrChange>
                  <a:clrFrom>
                    <a:srgbClr val="FFFFFF"/>
                  </a:clrFrom>
                  <a:clrTo>
                    <a:srgbClr val="FFFFFF">
                      <a:alpha val="0"/>
                    </a:srgbClr>
                  </a:clrTo>
                </a:clrChange>
              </a:blip>
              <a:srcRect l="3094" t="12448" r="3539" b="18871"/>
              <a:stretch>
                <a:fillRect/>
              </a:stretch>
            </p:blipFill>
            <p:spPr bwMode="auto">
              <a:xfrm>
                <a:off x="5138916" y="3710118"/>
                <a:ext cx="374347" cy="91251"/>
              </a:xfrm>
              <a:prstGeom prst="rect">
                <a:avLst/>
              </a:prstGeom>
              <a:noFill/>
              <a:ln w="9525">
                <a:noFill/>
                <a:miter lim="800000"/>
                <a:headEnd/>
                <a:tailEnd/>
              </a:ln>
            </p:spPr>
          </p:pic>
          <p:pic>
            <p:nvPicPr>
              <p:cNvPr id="151655" name="Picture 366" descr="800px-Telekom_Austria_Logo"/>
              <p:cNvPicPr>
                <a:picLocks noChangeAspect="1" noChangeArrowheads="1"/>
              </p:cNvPicPr>
              <p:nvPr/>
            </p:nvPicPr>
            <p:blipFill>
              <a:blip r:embed="rId12" cstate="print"/>
              <a:srcRect/>
              <a:stretch>
                <a:fillRect/>
              </a:stretch>
            </p:blipFill>
            <p:spPr bwMode="auto">
              <a:xfrm>
                <a:off x="5611986" y="3691017"/>
                <a:ext cx="204189" cy="129453"/>
              </a:xfrm>
              <a:prstGeom prst="rect">
                <a:avLst/>
              </a:prstGeom>
              <a:noFill/>
              <a:ln w="9525">
                <a:noFill/>
                <a:miter lim="800000"/>
                <a:headEnd/>
                <a:tailEnd/>
              </a:ln>
            </p:spPr>
          </p:pic>
          <p:pic>
            <p:nvPicPr>
              <p:cNvPr id="151656" name="Picture 440" descr="tdc"/>
              <p:cNvPicPr>
                <a:picLocks noChangeAspect="1" noChangeArrowheads="1"/>
              </p:cNvPicPr>
              <p:nvPr/>
            </p:nvPicPr>
            <p:blipFill>
              <a:blip r:embed="rId13" cstate="print">
                <a:clrChange>
                  <a:clrFrom>
                    <a:srgbClr val="FFFFFF"/>
                  </a:clrFrom>
                  <a:clrTo>
                    <a:srgbClr val="FFFFFF">
                      <a:alpha val="0"/>
                    </a:srgbClr>
                  </a:clrTo>
                </a:clrChange>
              </a:blip>
              <a:srcRect l="6439" t="13182" r="6670" b="12569"/>
              <a:stretch>
                <a:fillRect/>
              </a:stretch>
            </p:blipFill>
            <p:spPr bwMode="auto">
              <a:xfrm>
                <a:off x="4853021" y="3674992"/>
                <a:ext cx="187173" cy="161502"/>
              </a:xfrm>
              <a:prstGeom prst="rect">
                <a:avLst/>
              </a:prstGeom>
              <a:noFill/>
              <a:ln w="9525">
                <a:noFill/>
                <a:miter lim="800000"/>
                <a:headEnd/>
                <a:tailEnd/>
              </a:ln>
            </p:spPr>
          </p:pic>
          <p:pic>
            <p:nvPicPr>
              <p:cNvPr id="151657" name="Picture 358" descr="SFR LOGO"/>
              <p:cNvPicPr>
                <a:picLocks noChangeAspect="1" noChangeArrowheads="1"/>
              </p:cNvPicPr>
              <p:nvPr/>
            </p:nvPicPr>
            <p:blipFill>
              <a:blip r:embed="rId14" cstate="print"/>
              <a:srcRect t="-182" r="4315" b="1775"/>
              <a:stretch>
                <a:fillRect/>
              </a:stretch>
            </p:blipFill>
            <p:spPr bwMode="auto">
              <a:xfrm>
                <a:off x="4247198" y="3668684"/>
                <a:ext cx="170158" cy="174119"/>
              </a:xfrm>
              <a:prstGeom prst="rect">
                <a:avLst/>
              </a:prstGeom>
              <a:noFill/>
              <a:ln w="9525">
                <a:noFill/>
                <a:miter lim="800000"/>
                <a:headEnd/>
                <a:tailEnd/>
              </a:ln>
            </p:spPr>
          </p:pic>
          <p:pic>
            <p:nvPicPr>
              <p:cNvPr id="151658" name="Picture 451" descr="swisscom_logo_detail"/>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516078" y="3661344"/>
                <a:ext cx="238221" cy="188798"/>
              </a:xfrm>
              <a:prstGeom prst="rect">
                <a:avLst/>
              </a:prstGeom>
              <a:noFill/>
              <a:ln w="9525">
                <a:noFill/>
                <a:miter lim="800000"/>
                <a:headEnd/>
                <a:tailEnd/>
              </a:ln>
            </p:spPr>
          </p:pic>
          <p:pic>
            <p:nvPicPr>
              <p:cNvPr id="151659" name="图片 566"/>
              <p:cNvPicPr>
                <a:picLocks noChangeAspect="1"/>
              </p:cNvPicPr>
              <p:nvPr/>
            </p:nvPicPr>
            <p:blipFill>
              <a:blip r:embed="rId16" cstate="print"/>
              <a:srcRect/>
              <a:stretch>
                <a:fillRect/>
              </a:stretch>
            </p:blipFill>
            <p:spPr bwMode="auto">
              <a:xfrm>
                <a:off x="3454202" y="3676790"/>
                <a:ext cx="374347" cy="157907"/>
              </a:xfrm>
              <a:prstGeom prst="rect">
                <a:avLst/>
              </a:prstGeom>
              <a:noFill/>
              <a:ln w="9525">
                <a:noFill/>
                <a:miter lim="800000"/>
                <a:headEnd/>
                <a:tailEnd/>
              </a:ln>
            </p:spPr>
          </p:pic>
          <p:pic>
            <p:nvPicPr>
              <p:cNvPr id="151660" name="Picture 436" descr="OTE LOGO">
                <a:hlinkClick r:id="rId17"/>
              </p:cNvPr>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927271" y="3674351"/>
                <a:ext cx="221205" cy="162785"/>
              </a:xfrm>
              <a:prstGeom prst="rect">
                <a:avLst/>
              </a:prstGeom>
              <a:noFill/>
              <a:ln w="9525">
                <a:noFill/>
                <a:miter lim="800000"/>
                <a:headEnd/>
                <a:tailEnd/>
              </a:ln>
            </p:spPr>
          </p:pic>
        </p:grpSp>
        <p:grpSp>
          <p:nvGrpSpPr>
            <p:cNvPr id="151614" name="组合 577"/>
            <p:cNvGrpSpPr>
              <a:grpSpLocks/>
            </p:cNvGrpSpPr>
            <p:nvPr/>
          </p:nvGrpSpPr>
          <p:grpSpPr bwMode="auto">
            <a:xfrm>
              <a:off x="3450990" y="4217318"/>
              <a:ext cx="2368397" cy="174334"/>
              <a:chOff x="3423877" y="4289750"/>
              <a:chExt cx="2413432" cy="177649"/>
            </a:xfrm>
          </p:grpSpPr>
          <p:pic>
            <p:nvPicPr>
              <p:cNvPr id="151650" name="Picture 43" descr="Logo of Sprint"/>
              <p:cNvPicPr>
                <a:picLocks noChangeAspect="1" noChangeArrowheads="1"/>
              </p:cNvPicPr>
              <p:nvPr/>
            </p:nvPicPr>
            <p:blipFill>
              <a:blip r:embed="rId19" cstate="print"/>
              <a:srcRect t="29272" b="29272"/>
              <a:stretch>
                <a:fillRect/>
              </a:stretch>
            </p:blipFill>
            <p:spPr bwMode="auto">
              <a:xfrm>
                <a:off x="3960908" y="4289750"/>
                <a:ext cx="425394" cy="177649"/>
              </a:xfrm>
              <a:prstGeom prst="rect">
                <a:avLst/>
              </a:prstGeom>
              <a:noFill/>
              <a:ln w="9525">
                <a:noFill/>
                <a:miter lim="800000"/>
                <a:headEnd/>
                <a:tailEnd/>
              </a:ln>
            </p:spPr>
          </p:pic>
          <p:pic>
            <p:nvPicPr>
              <p:cNvPr id="151651" name="Picture 45" descr="Logo of Telus"/>
              <p:cNvPicPr>
                <a:picLocks noChangeAspect="1" noChangeArrowheads="1"/>
              </p:cNvPicPr>
              <p:nvPr/>
            </p:nvPicPr>
            <p:blipFill>
              <a:blip r:embed="rId20" cstate="print"/>
              <a:srcRect l="5164" t="40604" r="4614" b="41664"/>
              <a:stretch>
                <a:fillRect/>
              </a:stretch>
            </p:blipFill>
            <p:spPr bwMode="auto">
              <a:xfrm>
                <a:off x="4482223" y="4321338"/>
                <a:ext cx="578536" cy="114473"/>
              </a:xfrm>
              <a:prstGeom prst="rect">
                <a:avLst/>
              </a:prstGeom>
              <a:noFill/>
              <a:ln w="9525">
                <a:noFill/>
                <a:miter lim="800000"/>
                <a:headEnd/>
                <a:tailEnd/>
              </a:ln>
            </p:spPr>
          </p:pic>
          <p:pic>
            <p:nvPicPr>
              <p:cNvPr id="151652" name="Picture 60" descr="thumbnail"/>
              <p:cNvPicPr>
                <a:picLocks noChangeAspect="1" noChangeArrowheads="1"/>
              </p:cNvPicPr>
              <p:nvPr/>
            </p:nvPicPr>
            <p:blipFill>
              <a:blip r:embed="rId21" cstate="print"/>
              <a:srcRect l="4442" t="6087" r="4761" b="8878"/>
              <a:stretch>
                <a:fillRect/>
              </a:stretch>
            </p:blipFill>
            <p:spPr bwMode="auto">
              <a:xfrm>
                <a:off x="3423877" y="4319187"/>
                <a:ext cx="441110" cy="118775"/>
              </a:xfrm>
              <a:prstGeom prst="rect">
                <a:avLst/>
              </a:prstGeom>
              <a:noFill/>
              <a:ln w="9525">
                <a:noFill/>
                <a:miter lim="800000"/>
                <a:headEnd/>
                <a:tailEnd/>
              </a:ln>
            </p:spPr>
          </p:pic>
          <p:pic>
            <p:nvPicPr>
              <p:cNvPr id="151653" name="Picture 55" descr="Logo of SvyazInvest"/>
              <p:cNvPicPr>
                <a:picLocks noChangeAspect="1" noChangeArrowheads="1"/>
              </p:cNvPicPr>
              <p:nvPr/>
            </p:nvPicPr>
            <p:blipFill>
              <a:blip r:embed="rId22" cstate="print"/>
              <a:srcRect l="2016" t="44830" r="2513" b="44830"/>
              <a:stretch>
                <a:fillRect/>
              </a:stretch>
            </p:blipFill>
            <p:spPr bwMode="auto">
              <a:xfrm>
                <a:off x="5156679" y="4341605"/>
                <a:ext cx="680630" cy="73939"/>
              </a:xfrm>
              <a:prstGeom prst="rect">
                <a:avLst/>
              </a:prstGeom>
              <a:noFill/>
              <a:ln w="9525">
                <a:noFill/>
                <a:miter lim="800000"/>
                <a:headEnd/>
                <a:tailEnd/>
              </a:ln>
            </p:spPr>
          </p:pic>
        </p:grpSp>
        <p:grpSp>
          <p:nvGrpSpPr>
            <p:cNvPr id="151615" name="组合 585"/>
            <p:cNvGrpSpPr>
              <a:grpSpLocks/>
            </p:cNvGrpSpPr>
            <p:nvPr/>
          </p:nvGrpSpPr>
          <p:grpSpPr bwMode="auto">
            <a:xfrm>
              <a:off x="3450990" y="3859194"/>
              <a:ext cx="2368397" cy="199625"/>
              <a:chOff x="3423877" y="3882929"/>
              <a:chExt cx="2413432" cy="203421"/>
            </a:xfrm>
          </p:grpSpPr>
          <p:pic>
            <p:nvPicPr>
              <p:cNvPr id="151643" name="Picture 39" descr="Logo of Bell Canada"/>
              <p:cNvPicPr>
                <a:picLocks noChangeAspect="1" noChangeArrowheads="1"/>
              </p:cNvPicPr>
              <p:nvPr/>
            </p:nvPicPr>
            <p:blipFill>
              <a:blip r:embed="rId23" cstate="print"/>
              <a:srcRect t="12459" b="18311"/>
              <a:stretch>
                <a:fillRect/>
              </a:stretch>
            </p:blipFill>
            <p:spPr bwMode="auto">
              <a:xfrm>
                <a:off x="4622087" y="3913718"/>
                <a:ext cx="204189" cy="141842"/>
              </a:xfrm>
              <a:prstGeom prst="rect">
                <a:avLst/>
              </a:prstGeom>
              <a:noFill/>
              <a:ln w="9525">
                <a:noFill/>
                <a:miter lim="800000"/>
                <a:headEnd/>
                <a:tailEnd/>
              </a:ln>
            </p:spPr>
          </p:pic>
          <p:pic>
            <p:nvPicPr>
              <p:cNvPr id="151644" name="Picture 322"/>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5199688" y="3882929"/>
                <a:ext cx="289268" cy="203421"/>
              </a:xfrm>
              <a:prstGeom prst="rect">
                <a:avLst/>
              </a:prstGeom>
              <a:noFill/>
              <a:ln w="9525" algn="ctr">
                <a:noFill/>
                <a:miter lim="800000"/>
                <a:headEnd/>
                <a:tailEnd/>
              </a:ln>
            </p:spPr>
          </p:pic>
          <p:pic>
            <p:nvPicPr>
              <p:cNvPr id="151645" name="图片 588"/>
              <p:cNvPicPr>
                <a:picLocks noChangeAspect="1"/>
              </p:cNvPicPr>
              <p:nvPr/>
            </p:nvPicPr>
            <p:blipFill>
              <a:blip r:embed="rId25" cstate="print"/>
              <a:srcRect l="3870" t="5498" b="20087"/>
              <a:stretch>
                <a:fillRect/>
              </a:stretch>
            </p:blipFill>
            <p:spPr bwMode="auto">
              <a:xfrm>
                <a:off x="4154621" y="3892213"/>
                <a:ext cx="408378" cy="184853"/>
              </a:xfrm>
              <a:prstGeom prst="rect">
                <a:avLst/>
              </a:prstGeom>
              <a:noFill/>
              <a:ln w="9525">
                <a:noFill/>
                <a:miter lim="800000"/>
                <a:headEnd/>
                <a:tailEnd/>
              </a:ln>
            </p:spPr>
          </p:pic>
          <p:pic>
            <p:nvPicPr>
              <p:cNvPr id="151646" name="图片 589"/>
              <p:cNvPicPr>
                <a:picLocks noChangeAspect="1"/>
              </p:cNvPicPr>
              <p:nvPr/>
            </p:nvPicPr>
            <p:blipFill>
              <a:blip r:embed="rId26" cstate="print"/>
              <a:srcRect/>
              <a:stretch>
                <a:fillRect/>
              </a:stretch>
            </p:blipFill>
            <p:spPr bwMode="auto">
              <a:xfrm>
                <a:off x="5548041" y="3917216"/>
                <a:ext cx="289268" cy="134847"/>
              </a:xfrm>
              <a:prstGeom prst="rect">
                <a:avLst/>
              </a:prstGeom>
              <a:noFill/>
              <a:ln w="9525">
                <a:noFill/>
                <a:miter lim="800000"/>
                <a:headEnd/>
                <a:tailEnd/>
              </a:ln>
            </p:spPr>
          </p:pic>
          <p:pic>
            <p:nvPicPr>
              <p:cNvPr id="151647" name="图片 590"/>
              <p:cNvPicPr>
                <a:picLocks noChangeAspect="1"/>
              </p:cNvPicPr>
              <p:nvPr/>
            </p:nvPicPr>
            <p:blipFill>
              <a:blip r:embed="rId27" cstate="print"/>
              <a:srcRect/>
              <a:stretch>
                <a:fillRect/>
              </a:stretch>
            </p:blipFill>
            <p:spPr bwMode="auto">
              <a:xfrm>
                <a:off x="3925375" y="3894556"/>
                <a:ext cx="170158" cy="180167"/>
              </a:xfrm>
              <a:prstGeom prst="rect">
                <a:avLst/>
              </a:prstGeom>
              <a:noFill/>
              <a:ln w="9525">
                <a:noFill/>
                <a:miter lim="800000"/>
                <a:headEnd/>
                <a:tailEnd/>
              </a:ln>
            </p:spPr>
          </p:pic>
          <p:pic>
            <p:nvPicPr>
              <p:cNvPr id="151648" name="图片 591"/>
              <p:cNvPicPr>
                <a:picLocks noChangeAspect="1"/>
              </p:cNvPicPr>
              <p:nvPr/>
            </p:nvPicPr>
            <p:blipFill>
              <a:blip r:embed="rId28" cstate="print"/>
              <a:srcRect/>
              <a:stretch>
                <a:fillRect/>
              </a:stretch>
            </p:blipFill>
            <p:spPr bwMode="auto">
              <a:xfrm>
                <a:off x="3423877" y="3924181"/>
                <a:ext cx="442410" cy="120917"/>
              </a:xfrm>
              <a:prstGeom prst="rect">
                <a:avLst/>
              </a:prstGeom>
              <a:noFill/>
              <a:ln w="9525">
                <a:noFill/>
                <a:miter lim="800000"/>
                <a:headEnd/>
                <a:tailEnd/>
              </a:ln>
            </p:spPr>
          </p:pic>
          <p:pic>
            <p:nvPicPr>
              <p:cNvPr id="151649" name="图片 592"/>
              <p:cNvPicPr>
                <a:picLocks noChangeAspect="1"/>
              </p:cNvPicPr>
              <p:nvPr/>
            </p:nvPicPr>
            <p:blipFill>
              <a:blip r:embed="rId29" cstate="print"/>
              <a:srcRect/>
              <a:stretch>
                <a:fillRect/>
              </a:stretch>
            </p:blipFill>
            <p:spPr bwMode="auto">
              <a:xfrm>
                <a:off x="4885364" y="3922777"/>
                <a:ext cx="255236" cy="123724"/>
              </a:xfrm>
              <a:prstGeom prst="rect">
                <a:avLst/>
              </a:prstGeom>
              <a:noFill/>
              <a:ln w="9525">
                <a:noFill/>
                <a:miter lim="800000"/>
                <a:headEnd/>
                <a:tailEnd/>
              </a:ln>
            </p:spPr>
          </p:pic>
        </p:grpSp>
        <p:grpSp>
          <p:nvGrpSpPr>
            <p:cNvPr id="151616" name="组合 593"/>
            <p:cNvGrpSpPr>
              <a:grpSpLocks/>
            </p:cNvGrpSpPr>
            <p:nvPr/>
          </p:nvGrpSpPr>
          <p:grpSpPr bwMode="auto">
            <a:xfrm>
              <a:off x="3450990" y="4550151"/>
              <a:ext cx="2368397" cy="241384"/>
              <a:chOff x="3423877" y="4527713"/>
              <a:chExt cx="2413432" cy="245974"/>
            </a:xfrm>
          </p:grpSpPr>
          <p:pic>
            <p:nvPicPr>
              <p:cNvPr id="151636" name="Picture 49" descr="Logo of Verizon"/>
              <p:cNvPicPr>
                <a:picLocks noChangeAspect="1" noChangeArrowheads="1"/>
              </p:cNvPicPr>
              <p:nvPr/>
            </p:nvPicPr>
            <p:blipFill>
              <a:blip r:embed="rId30" cstate="print"/>
              <a:srcRect l="4594" t="21600" r="3737" b="24579"/>
              <a:stretch>
                <a:fillRect/>
              </a:stretch>
            </p:blipFill>
            <p:spPr bwMode="auto">
              <a:xfrm>
                <a:off x="3423877" y="4565173"/>
                <a:ext cx="289268" cy="171055"/>
              </a:xfrm>
              <a:prstGeom prst="rect">
                <a:avLst/>
              </a:prstGeom>
              <a:noFill/>
              <a:ln w="9525">
                <a:noFill/>
                <a:miter lim="800000"/>
                <a:headEnd/>
                <a:tailEnd/>
              </a:ln>
            </p:spPr>
          </p:pic>
          <p:pic>
            <p:nvPicPr>
              <p:cNvPr id="151637" name="图片 595"/>
              <p:cNvPicPr>
                <a:picLocks noChangeAspect="1"/>
              </p:cNvPicPr>
              <p:nvPr/>
            </p:nvPicPr>
            <p:blipFill>
              <a:blip r:embed="rId31" cstate="print"/>
              <a:srcRect/>
              <a:stretch>
                <a:fillRect/>
              </a:stretch>
            </p:blipFill>
            <p:spPr bwMode="auto">
              <a:xfrm>
                <a:off x="3800515" y="4587845"/>
                <a:ext cx="442410" cy="125711"/>
              </a:xfrm>
              <a:prstGeom prst="rect">
                <a:avLst/>
              </a:prstGeom>
              <a:noFill/>
              <a:ln w="9525">
                <a:noFill/>
                <a:miter lim="800000"/>
                <a:headEnd/>
                <a:tailEnd/>
              </a:ln>
            </p:spPr>
          </p:pic>
          <p:pic>
            <p:nvPicPr>
              <p:cNvPr id="151638" name="图片 596"/>
              <p:cNvPicPr>
                <a:picLocks noChangeAspect="1"/>
              </p:cNvPicPr>
              <p:nvPr/>
            </p:nvPicPr>
            <p:blipFill>
              <a:blip r:embed="rId32" cstate="print"/>
              <a:srcRect/>
              <a:stretch>
                <a:fillRect/>
              </a:stretch>
            </p:blipFill>
            <p:spPr bwMode="auto">
              <a:xfrm>
                <a:off x="4330295" y="4583329"/>
                <a:ext cx="272252" cy="134742"/>
              </a:xfrm>
              <a:prstGeom prst="rect">
                <a:avLst/>
              </a:prstGeom>
              <a:noFill/>
              <a:ln w="9525">
                <a:noFill/>
                <a:miter lim="800000"/>
                <a:headEnd/>
                <a:tailEnd/>
              </a:ln>
            </p:spPr>
          </p:pic>
          <p:pic>
            <p:nvPicPr>
              <p:cNvPr id="151639" name="Picture 57" descr="VimpelCom">
                <a:hlinkClick r:id="rId33"/>
              </p:cNvPr>
              <p:cNvPicPr>
                <a:picLocks noChangeAspect="1" noChangeArrowheads="1"/>
              </p:cNvPicPr>
              <p:nvPr/>
            </p:nvPicPr>
            <p:blipFill>
              <a:blip r:embed="rId34" cstate="print"/>
              <a:srcRect l="7742"/>
              <a:stretch>
                <a:fillRect/>
              </a:stretch>
            </p:blipFill>
            <p:spPr bwMode="auto">
              <a:xfrm>
                <a:off x="5188657" y="4605465"/>
                <a:ext cx="408140" cy="90470"/>
              </a:xfrm>
              <a:prstGeom prst="rect">
                <a:avLst/>
              </a:prstGeom>
              <a:noFill/>
              <a:ln w="9525">
                <a:noFill/>
                <a:miter lim="800000"/>
                <a:headEnd/>
                <a:tailEnd/>
              </a:ln>
            </p:spPr>
          </p:pic>
          <p:pic>
            <p:nvPicPr>
              <p:cNvPr id="151640" name="图片 598"/>
              <p:cNvPicPr>
                <a:picLocks noChangeAspect="1"/>
              </p:cNvPicPr>
              <p:nvPr/>
            </p:nvPicPr>
            <p:blipFill>
              <a:blip r:embed="rId35" cstate="print"/>
              <a:srcRect/>
              <a:stretch>
                <a:fillRect/>
              </a:stretch>
            </p:blipFill>
            <p:spPr bwMode="auto">
              <a:xfrm>
                <a:off x="5684167" y="4574129"/>
                <a:ext cx="153142" cy="153142"/>
              </a:xfrm>
              <a:prstGeom prst="rect">
                <a:avLst/>
              </a:prstGeom>
              <a:noFill/>
              <a:ln w="9525">
                <a:noFill/>
                <a:miter lim="800000"/>
                <a:headEnd/>
                <a:tailEnd/>
              </a:ln>
            </p:spPr>
          </p:pic>
          <p:pic>
            <p:nvPicPr>
              <p:cNvPr id="151641" name="图片 599"/>
              <p:cNvPicPr>
                <a:picLocks noChangeAspect="1"/>
              </p:cNvPicPr>
              <p:nvPr/>
            </p:nvPicPr>
            <p:blipFill>
              <a:blip r:embed="rId36" cstate="print"/>
              <a:srcRect/>
              <a:stretch>
                <a:fillRect/>
              </a:stretch>
            </p:blipFill>
            <p:spPr bwMode="auto">
              <a:xfrm>
                <a:off x="4689917" y="4534349"/>
                <a:ext cx="162000" cy="232703"/>
              </a:xfrm>
              <a:prstGeom prst="rect">
                <a:avLst/>
              </a:prstGeom>
              <a:noFill/>
              <a:ln w="9525">
                <a:noFill/>
                <a:miter lim="800000"/>
                <a:headEnd/>
                <a:tailEnd/>
              </a:ln>
            </p:spPr>
          </p:pic>
          <p:pic>
            <p:nvPicPr>
              <p:cNvPr id="151642" name="Picture 73" descr="Logo of Zain"/>
              <p:cNvPicPr>
                <a:picLocks noChangeAspect="1" noChangeArrowheads="1"/>
              </p:cNvPicPr>
              <p:nvPr/>
            </p:nvPicPr>
            <p:blipFill>
              <a:blip r:embed="rId37" cstate="print"/>
              <a:srcRect l="20407" t="2725" r="19200" b="5577"/>
              <a:stretch>
                <a:fillRect/>
              </a:stretch>
            </p:blipFill>
            <p:spPr bwMode="auto">
              <a:xfrm>
                <a:off x="4939287" y="4527713"/>
                <a:ext cx="162000" cy="245974"/>
              </a:xfrm>
              <a:prstGeom prst="rect">
                <a:avLst/>
              </a:prstGeom>
              <a:noFill/>
              <a:ln w="9525">
                <a:noFill/>
                <a:miter lim="800000"/>
                <a:headEnd/>
                <a:tailEnd/>
              </a:ln>
            </p:spPr>
          </p:pic>
        </p:grpSp>
        <p:grpSp>
          <p:nvGrpSpPr>
            <p:cNvPr id="151617" name="组合 601"/>
            <p:cNvGrpSpPr>
              <a:grpSpLocks/>
            </p:cNvGrpSpPr>
            <p:nvPr/>
          </p:nvGrpSpPr>
          <p:grpSpPr bwMode="auto">
            <a:xfrm>
              <a:off x="3450990" y="4950034"/>
              <a:ext cx="2368397" cy="184839"/>
              <a:chOff x="3423877" y="4874570"/>
              <a:chExt cx="2413432" cy="188354"/>
            </a:xfrm>
          </p:grpSpPr>
          <p:pic>
            <p:nvPicPr>
              <p:cNvPr id="151631" name="图片 602"/>
              <p:cNvPicPr>
                <a:picLocks noChangeAspect="1"/>
              </p:cNvPicPr>
              <p:nvPr/>
            </p:nvPicPr>
            <p:blipFill>
              <a:blip r:embed="rId38" cstate="print"/>
              <a:srcRect/>
              <a:stretch>
                <a:fillRect/>
              </a:stretch>
            </p:blipFill>
            <p:spPr bwMode="auto">
              <a:xfrm>
                <a:off x="4010220" y="4933821"/>
                <a:ext cx="476441" cy="69853"/>
              </a:xfrm>
              <a:prstGeom prst="rect">
                <a:avLst/>
              </a:prstGeom>
              <a:noFill/>
              <a:ln w="9525">
                <a:noFill/>
                <a:miter lim="800000"/>
                <a:headEnd/>
                <a:tailEnd/>
              </a:ln>
            </p:spPr>
          </p:pic>
          <p:pic>
            <p:nvPicPr>
              <p:cNvPr id="151632" name="Picture 29" descr="logo"/>
              <p:cNvPicPr>
                <a:picLocks noChangeAspect="1" noChangeArrowheads="1"/>
              </p:cNvPicPr>
              <p:nvPr/>
            </p:nvPicPr>
            <p:blipFill>
              <a:blip r:embed="rId39" cstate="print"/>
              <a:srcRect l="3217" t="10562" r="1633" b="3506"/>
              <a:stretch>
                <a:fillRect/>
              </a:stretch>
            </p:blipFill>
            <p:spPr bwMode="auto">
              <a:xfrm>
                <a:off x="5063795" y="4874570"/>
                <a:ext cx="408378" cy="188354"/>
              </a:xfrm>
              <a:prstGeom prst="rect">
                <a:avLst/>
              </a:prstGeom>
              <a:noFill/>
              <a:ln w="9525">
                <a:noFill/>
                <a:miter lim="800000"/>
                <a:headEnd/>
                <a:tailEnd/>
              </a:ln>
            </p:spPr>
          </p:pic>
          <p:pic>
            <p:nvPicPr>
              <p:cNvPr id="151633" name="图片 604"/>
              <p:cNvPicPr>
                <a:picLocks noChangeAspect="1"/>
              </p:cNvPicPr>
              <p:nvPr/>
            </p:nvPicPr>
            <p:blipFill>
              <a:blip r:embed="rId40" cstate="print"/>
              <a:srcRect/>
              <a:stretch>
                <a:fillRect/>
              </a:stretch>
            </p:blipFill>
            <p:spPr bwMode="auto">
              <a:xfrm>
                <a:off x="4562531" y="4924435"/>
                <a:ext cx="425394" cy="88624"/>
              </a:xfrm>
              <a:prstGeom prst="rect">
                <a:avLst/>
              </a:prstGeom>
              <a:noFill/>
              <a:ln w="9525">
                <a:noFill/>
                <a:miter lim="800000"/>
                <a:headEnd/>
                <a:tailEnd/>
              </a:ln>
            </p:spPr>
          </p:pic>
          <p:pic>
            <p:nvPicPr>
              <p:cNvPr id="151634" name="图片 605"/>
              <p:cNvPicPr>
                <a:picLocks noChangeAspect="1"/>
              </p:cNvPicPr>
              <p:nvPr/>
            </p:nvPicPr>
            <p:blipFill>
              <a:blip r:embed="rId41" cstate="print"/>
              <a:srcRect/>
              <a:stretch>
                <a:fillRect/>
              </a:stretch>
            </p:blipFill>
            <p:spPr bwMode="auto">
              <a:xfrm>
                <a:off x="3423877" y="4912509"/>
                <a:ext cx="510473" cy="112477"/>
              </a:xfrm>
              <a:prstGeom prst="rect">
                <a:avLst/>
              </a:prstGeom>
              <a:noFill/>
              <a:ln w="9525">
                <a:noFill/>
                <a:miter lim="800000"/>
                <a:headEnd/>
                <a:tailEnd/>
              </a:ln>
            </p:spPr>
          </p:pic>
          <p:pic>
            <p:nvPicPr>
              <p:cNvPr id="151635" name="Picture 61" descr="http://www.topnews.in/files/bharti-airtel301.jpg">
                <a:hlinkClick r:id="rId42"/>
              </p:cNvPr>
              <p:cNvPicPr>
                <a:picLocks noChangeAspect="1" noChangeArrowheads="1"/>
              </p:cNvPicPr>
              <p:nvPr/>
            </p:nvPicPr>
            <p:blipFill>
              <a:blip r:embed="rId43" cstate="print"/>
              <a:srcRect l="3873" t="6779" r="5844" b="8449"/>
              <a:stretch>
                <a:fillRect/>
              </a:stretch>
            </p:blipFill>
            <p:spPr bwMode="auto">
              <a:xfrm>
                <a:off x="5548041" y="4883519"/>
                <a:ext cx="289268" cy="170456"/>
              </a:xfrm>
              <a:prstGeom prst="rect">
                <a:avLst/>
              </a:prstGeom>
              <a:noFill/>
              <a:ln w="9525">
                <a:noFill/>
                <a:miter lim="800000"/>
                <a:headEnd/>
                <a:tailEnd/>
              </a:ln>
            </p:spPr>
          </p:pic>
        </p:grpSp>
        <p:grpSp>
          <p:nvGrpSpPr>
            <p:cNvPr id="151618" name="组合 607"/>
            <p:cNvGrpSpPr>
              <a:grpSpLocks/>
            </p:cNvGrpSpPr>
            <p:nvPr/>
          </p:nvGrpSpPr>
          <p:grpSpPr bwMode="auto">
            <a:xfrm>
              <a:off x="3476239" y="5293372"/>
              <a:ext cx="2317898" cy="221053"/>
              <a:chOff x="3420191" y="5167040"/>
              <a:chExt cx="2361973" cy="225256"/>
            </a:xfrm>
          </p:grpSpPr>
          <p:pic>
            <p:nvPicPr>
              <p:cNvPr id="151625" name="Picture 63" descr="bsnl-logo"/>
              <p:cNvPicPr>
                <a:picLocks noChangeAspect="1" noChangeArrowheads="1"/>
              </p:cNvPicPr>
              <p:nvPr/>
            </p:nvPicPr>
            <p:blipFill>
              <a:blip r:embed="rId44" cstate="print"/>
              <a:srcRect l="6053" r="7784" b="4947"/>
              <a:stretch>
                <a:fillRect/>
              </a:stretch>
            </p:blipFill>
            <p:spPr bwMode="auto">
              <a:xfrm>
                <a:off x="3698606" y="5167040"/>
                <a:ext cx="204189" cy="225256"/>
              </a:xfrm>
              <a:prstGeom prst="rect">
                <a:avLst/>
              </a:prstGeom>
              <a:noFill/>
              <a:ln w="9525">
                <a:noFill/>
                <a:miter lim="800000"/>
                <a:headEnd/>
                <a:tailEnd/>
              </a:ln>
            </p:spPr>
          </p:pic>
          <p:pic>
            <p:nvPicPr>
              <p:cNvPr id="151626" name="Picture 65" descr="Logo of Hutchison Whampoa"/>
              <p:cNvPicPr>
                <a:picLocks noChangeAspect="1" noChangeArrowheads="1"/>
              </p:cNvPicPr>
              <p:nvPr/>
            </p:nvPicPr>
            <p:blipFill>
              <a:blip r:embed="rId45" cstate="print"/>
              <a:srcRect l="3441" t="9749" r="4578" b="9100"/>
              <a:stretch>
                <a:fillRect/>
              </a:stretch>
            </p:blipFill>
            <p:spPr bwMode="auto">
              <a:xfrm>
                <a:off x="3420191" y="5197102"/>
                <a:ext cx="187173" cy="165133"/>
              </a:xfrm>
              <a:prstGeom prst="rect">
                <a:avLst/>
              </a:prstGeom>
              <a:noFill/>
              <a:ln w="9525">
                <a:noFill/>
                <a:miter lim="800000"/>
                <a:headEnd/>
                <a:tailEnd/>
              </a:ln>
            </p:spPr>
          </p:pic>
          <p:pic>
            <p:nvPicPr>
              <p:cNvPr id="151627" name="Picture 69" descr="Logo of NTT Communications"/>
              <p:cNvPicPr>
                <a:picLocks noChangeAspect="1" noChangeArrowheads="1"/>
              </p:cNvPicPr>
              <p:nvPr/>
            </p:nvPicPr>
            <p:blipFill>
              <a:blip r:embed="rId46" cstate="print"/>
              <a:srcRect l="3645" t="37431" r="4520" b="37415"/>
              <a:stretch>
                <a:fillRect/>
              </a:stretch>
            </p:blipFill>
            <p:spPr bwMode="auto">
              <a:xfrm>
                <a:off x="4874167" y="5218890"/>
                <a:ext cx="442410" cy="121557"/>
              </a:xfrm>
              <a:prstGeom prst="rect">
                <a:avLst/>
              </a:prstGeom>
              <a:noFill/>
              <a:ln w="9525">
                <a:noFill/>
                <a:miter lim="800000"/>
                <a:headEnd/>
                <a:tailEnd/>
              </a:ln>
            </p:spPr>
          </p:pic>
          <p:pic>
            <p:nvPicPr>
              <p:cNvPr id="151628" name="图片 32" descr="SK_telecom_OPEN_2006_emblem98_6011"/>
              <p:cNvPicPr>
                <a:picLocks noChangeAspect="1" noChangeArrowheads="1"/>
              </p:cNvPicPr>
              <p:nvPr/>
            </p:nvPicPr>
            <p:blipFill>
              <a:blip r:embed="rId47" cstate="print"/>
              <a:srcRect l="4337" t="6816" r="3967" b="8383"/>
              <a:stretch>
                <a:fillRect/>
              </a:stretch>
            </p:blipFill>
            <p:spPr bwMode="auto">
              <a:xfrm>
                <a:off x="5407817" y="5203201"/>
                <a:ext cx="374347" cy="152934"/>
              </a:xfrm>
              <a:prstGeom prst="rect">
                <a:avLst/>
              </a:prstGeom>
              <a:noFill/>
              <a:ln w="9525">
                <a:noFill/>
                <a:miter lim="800000"/>
                <a:headEnd/>
                <a:tailEnd/>
              </a:ln>
            </p:spPr>
          </p:pic>
          <p:pic>
            <p:nvPicPr>
              <p:cNvPr id="151629" name="图片 612"/>
              <p:cNvPicPr>
                <a:picLocks noChangeAspect="1"/>
              </p:cNvPicPr>
              <p:nvPr/>
            </p:nvPicPr>
            <p:blipFill>
              <a:blip r:embed="rId48" cstate="print"/>
              <a:srcRect/>
              <a:stretch>
                <a:fillRect/>
              </a:stretch>
            </p:blipFill>
            <p:spPr bwMode="auto">
              <a:xfrm>
                <a:off x="4391563" y="5223996"/>
                <a:ext cx="391362" cy="111345"/>
              </a:xfrm>
              <a:prstGeom prst="rect">
                <a:avLst/>
              </a:prstGeom>
              <a:noFill/>
              <a:ln w="9525">
                <a:noFill/>
                <a:miter lim="800000"/>
                <a:headEnd/>
                <a:tailEnd/>
              </a:ln>
            </p:spPr>
          </p:pic>
          <p:pic>
            <p:nvPicPr>
              <p:cNvPr id="151630" name="图片 613"/>
              <p:cNvPicPr>
                <a:picLocks noChangeAspect="1"/>
              </p:cNvPicPr>
              <p:nvPr/>
            </p:nvPicPr>
            <p:blipFill>
              <a:blip r:embed="rId49" cstate="print"/>
              <a:srcRect/>
              <a:stretch>
                <a:fillRect/>
              </a:stretch>
            </p:blipFill>
            <p:spPr bwMode="auto">
              <a:xfrm>
                <a:off x="3994037" y="5231649"/>
                <a:ext cx="306284" cy="96038"/>
              </a:xfrm>
              <a:prstGeom prst="rect">
                <a:avLst/>
              </a:prstGeom>
              <a:noFill/>
              <a:ln w="9525">
                <a:noFill/>
                <a:miter lim="800000"/>
                <a:headEnd/>
                <a:tailEnd/>
              </a:ln>
            </p:spPr>
          </p:pic>
        </p:grpSp>
        <p:grpSp>
          <p:nvGrpSpPr>
            <p:cNvPr id="151619" name="组合 614"/>
            <p:cNvGrpSpPr>
              <a:grpSpLocks/>
            </p:cNvGrpSpPr>
            <p:nvPr/>
          </p:nvGrpSpPr>
          <p:grpSpPr bwMode="auto">
            <a:xfrm>
              <a:off x="3619712" y="5672921"/>
              <a:ext cx="2030952" cy="165391"/>
              <a:chOff x="3600403" y="5666891"/>
              <a:chExt cx="2069571" cy="168536"/>
            </a:xfrm>
          </p:grpSpPr>
          <p:pic>
            <p:nvPicPr>
              <p:cNvPr id="151620" name="图片 51" descr="KT"/>
              <p:cNvPicPr>
                <a:picLocks noChangeAspect="1" noChangeArrowheads="1"/>
              </p:cNvPicPr>
              <p:nvPr/>
            </p:nvPicPr>
            <p:blipFill>
              <a:blip r:embed="rId50" cstate="print"/>
              <a:srcRect/>
              <a:stretch>
                <a:fillRect/>
              </a:stretch>
            </p:blipFill>
            <p:spPr bwMode="auto">
              <a:xfrm>
                <a:off x="3600403" y="5666891"/>
                <a:ext cx="272252" cy="168536"/>
              </a:xfrm>
              <a:prstGeom prst="rect">
                <a:avLst/>
              </a:prstGeom>
              <a:noFill/>
              <a:ln w="9525">
                <a:noFill/>
                <a:miter lim="800000"/>
                <a:headEnd/>
                <a:tailEnd/>
              </a:ln>
            </p:spPr>
          </p:pic>
          <p:pic>
            <p:nvPicPr>
              <p:cNvPr id="151621" name="Picture 28"/>
              <p:cNvPicPr>
                <a:picLocks noChangeAspect="1" noChangeArrowheads="1"/>
              </p:cNvPicPr>
              <p:nvPr/>
            </p:nvPicPr>
            <p:blipFill>
              <a:blip r:embed="rId51" cstate="print">
                <a:clrChange>
                  <a:clrFrom>
                    <a:srgbClr val="FFFFFF"/>
                  </a:clrFrom>
                  <a:clrTo>
                    <a:srgbClr val="FFFFFF">
                      <a:alpha val="0"/>
                    </a:srgbClr>
                  </a:clrTo>
                </a:clrChange>
              </a:blip>
              <a:srcRect/>
              <a:stretch>
                <a:fillRect/>
              </a:stretch>
            </p:blipFill>
            <p:spPr bwMode="auto">
              <a:xfrm>
                <a:off x="4935738" y="5694889"/>
                <a:ext cx="360000" cy="112540"/>
              </a:xfrm>
              <a:prstGeom prst="rect">
                <a:avLst/>
              </a:prstGeom>
              <a:noFill/>
              <a:ln w="9525">
                <a:noFill/>
                <a:miter lim="800000"/>
                <a:headEnd/>
                <a:tailEnd/>
              </a:ln>
            </p:spPr>
          </p:pic>
          <p:pic>
            <p:nvPicPr>
              <p:cNvPr id="151622" name="图片 617"/>
              <p:cNvPicPr>
                <a:picLocks noChangeAspect="1"/>
              </p:cNvPicPr>
              <p:nvPr/>
            </p:nvPicPr>
            <p:blipFill>
              <a:blip r:embed="rId52" cstate="print"/>
              <a:srcRect/>
              <a:stretch>
                <a:fillRect/>
              </a:stretch>
            </p:blipFill>
            <p:spPr bwMode="auto">
              <a:xfrm>
                <a:off x="5381974" y="5668820"/>
                <a:ext cx="288000" cy="164678"/>
              </a:xfrm>
              <a:prstGeom prst="rect">
                <a:avLst/>
              </a:prstGeom>
              <a:noFill/>
              <a:ln w="9525">
                <a:noFill/>
                <a:miter lim="800000"/>
                <a:headEnd/>
                <a:tailEnd/>
              </a:ln>
            </p:spPr>
          </p:pic>
          <p:pic>
            <p:nvPicPr>
              <p:cNvPr id="151623" name="图片 618"/>
              <p:cNvPicPr>
                <a:picLocks noChangeAspect="1"/>
              </p:cNvPicPr>
              <p:nvPr/>
            </p:nvPicPr>
            <p:blipFill>
              <a:blip r:embed="rId53" cstate="print"/>
              <a:srcRect/>
              <a:stretch>
                <a:fillRect/>
              </a:stretch>
            </p:blipFill>
            <p:spPr bwMode="auto">
              <a:xfrm>
                <a:off x="4441125" y="5696363"/>
                <a:ext cx="408378" cy="109593"/>
              </a:xfrm>
              <a:prstGeom prst="rect">
                <a:avLst/>
              </a:prstGeom>
              <a:noFill/>
              <a:ln w="9525">
                <a:noFill/>
                <a:miter lim="800000"/>
                <a:headEnd/>
                <a:tailEnd/>
              </a:ln>
            </p:spPr>
          </p:pic>
          <p:pic>
            <p:nvPicPr>
              <p:cNvPr id="151624" name="图片 619"/>
              <p:cNvPicPr>
                <a:picLocks noChangeAspect="1"/>
              </p:cNvPicPr>
              <p:nvPr/>
            </p:nvPicPr>
            <p:blipFill>
              <a:blip r:embed="rId54" cstate="print"/>
              <a:srcRect/>
              <a:stretch>
                <a:fillRect/>
              </a:stretch>
            </p:blipFill>
            <p:spPr bwMode="auto">
              <a:xfrm>
                <a:off x="3958890" y="5699981"/>
                <a:ext cx="396000" cy="102356"/>
              </a:xfrm>
              <a:prstGeom prst="rect">
                <a:avLst/>
              </a:prstGeom>
              <a:noFill/>
              <a:ln w="9525">
                <a:noFill/>
                <a:miter lim="800000"/>
                <a:headEnd/>
                <a:tailEnd/>
              </a:ln>
            </p:spPr>
          </p:pic>
        </p:grpSp>
      </p:grpSp>
      <p:sp>
        <p:nvSpPr>
          <p:cNvPr id="151567" name="Rectangle 175"/>
          <p:cNvSpPr>
            <a:spLocks noChangeArrowheads="1"/>
          </p:cNvSpPr>
          <p:nvPr/>
        </p:nvSpPr>
        <p:spPr bwMode="auto">
          <a:xfrm>
            <a:off x="6180138" y="5957888"/>
            <a:ext cx="2800510" cy="307777"/>
          </a:xfrm>
          <a:prstGeom prst="rect">
            <a:avLst/>
          </a:prstGeom>
          <a:noFill/>
          <a:ln w="9525">
            <a:noFill/>
            <a:miter lim="800000"/>
            <a:headEnd/>
            <a:tailEnd/>
          </a:ln>
        </p:spPr>
        <p:txBody>
          <a:bodyPr wrap="none">
            <a:spAutoFit/>
          </a:bodyPr>
          <a:lstStyle/>
          <a:p>
            <a:pPr defTabSz="801688">
              <a:buClr>
                <a:srgbClr val="990000"/>
              </a:buClr>
              <a:buSzPct val="60000"/>
              <a:buFont typeface="Wingdings" pitchFamily="2" charset="2"/>
              <a:buNone/>
            </a:pPr>
            <a:r>
              <a:rPr lang="en-US" altLang="zh-CN" dirty="0">
                <a:solidFill>
                  <a:schemeClr val="tx1"/>
                </a:solidFill>
                <a:ea typeface="MS PGothic" pitchFamily="34" charset="-128"/>
              </a:rPr>
              <a:t>As of the end of December, </a:t>
            </a:r>
            <a:r>
              <a:rPr lang="en-US" altLang="zh-CN" dirty="0" smtClean="0">
                <a:solidFill>
                  <a:schemeClr val="tx1"/>
                </a:solidFill>
                <a:ea typeface="MS PGothic" pitchFamily="34" charset="-128"/>
              </a:rPr>
              <a:t>2012</a:t>
            </a:r>
            <a:endParaRPr lang="en-US" altLang="zh-CN" dirty="0">
              <a:solidFill>
                <a:schemeClr val="tx1"/>
              </a:solidFill>
              <a:ea typeface="MS PGothic" pitchFamily="34" charset="-128"/>
            </a:endParaRPr>
          </a:p>
        </p:txBody>
      </p:sp>
      <p:sp>
        <p:nvSpPr>
          <p:cNvPr id="151568" name="Rectangle 22"/>
          <p:cNvSpPr>
            <a:spLocks noChangeArrowheads="1"/>
          </p:cNvSpPr>
          <p:nvPr/>
        </p:nvSpPr>
        <p:spPr bwMode="auto">
          <a:xfrm>
            <a:off x="590550" y="5889150"/>
            <a:ext cx="2765425" cy="326199"/>
          </a:xfrm>
          <a:prstGeom prst="rect">
            <a:avLst/>
          </a:prstGeom>
          <a:noFill/>
          <a:ln w="9525" algn="ctr">
            <a:noFill/>
            <a:miter lim="800000"/>
            <a:headEnd/>
            <a:tailEnd/>
          </a:ln>
        </p:spPr>
        <p:txBody>
          <a:bodyPr lIns="79202" tIns="39602" rIns="79202" bIns="39602">
            <a:spAutoFit/>
          </a:bodyPr>
          <a:lstStyle/>
          <a:p>
            <a:pPr defTabSz="801688" eaLnBrk="0" hangingPunct="0">
              <a:spcBef>
                <a:spcPct val="20000"/>
              </a:spcBef>
              <a:buClr>
                <a:srgbClr val="990000"/>
              </a:buClr>
              <a:buSzPct val="60000"/>
              <a:buFont typeface="Wingdings" pitchFamily="2" charset="2"/>
              <a:buChar char="n"/>
            </a:pPr>
            <a:r>
              <a:rPr lang="en-US" altLang="en-US" sz="800" dirty="0" smtClean="0">
                <a:solidFill>
                  <a:schemeClr val="tx1"/>
                </a:solidFill>
                <a:ea typeface="黑体" pitchFamily="2" charset="-122"/>
              </a:rPr>
              <a:t>Huawei </a:t>
            </a:r>
            <a:r>
              <a:rPr lang="en-US" altLang="en-US" sz="800" dirty="0">
                <a:solidFill>
                  <a:schemeClr val="tx1"/>
                </a:solidFill>
                <a:ea typeface="黑体" pitchFamily="2" charset="-122"/>
              </a:rPr>
              <a:t>Technologies releases an annual report with consolidated financial statements audited by KPMG.</a:t>
            </a:r>
            <a:endParaRPr lang="en-US" altLang="zh-CN" sz="800" dirty="0">
              <a:solidFill>
                <a:schemeClr val="tx1"/>
              </a:solidFill>
              <a:ea typeface="黑体" pitchFamily="2" charset="-122"/>
            </a:endParaRPr>
          </a:p>
        </p:txBody>
      </p:sp>
      <p:grpSp>
        <p:nvGrpSpPr>
          <p:cNvPr id="151569" name="Group 307"/>
          <p:cNvGrpSpPr>
            <a:grpSpLocks/>
          </p:cNvGrpSpPr>
          <p:nvPr/>
        </p:nvGrpSpPr>
        <p:grpSpPr bwMode="auto">
          <a:xfrm>
            <a:off x="331788" y="2349038"/>
            <a:ext cx="3116262" cy="3523038"/>
            <a:chOff x="204788" y="1008543"/>
            <a:chExt cx="4736274" cy="4389170"/>
          </a:xfrm>
        </p:grpSpPr>
        <p:grpSp>
          <p:nvGrpSpPr>
            <p:cNvPr id="151571" name="Freeform 19"/>
            <p:cNvGrpSpPr>
              <a:grpSpLocks/>
            </p:cNvGrpSpPr>
            <p:nvPr/>
          </p:nvGrpSpPr>
          <p:grpSpPr bwMode="auto">
            <a:xfrm>
              <a:off x="3389313" y="2092325"/>
              <a:ext cx="536575" cy="3017838"/>
              <a:chOff x="4447" y="1375"/>
              <a:chExt cx="338" cy="1739"/>
            </a:xfrm>
          </p:grpSpPr>
          <p:pic>
            <p:nvPicPr>
              <p:cNvPr id="151610" name="Freeform 19"/>
              <p:cNvPicPr>
                <a:picLocks noChangeArrowheads="1"/>
              </p:cNvPicPr>
              <p:nvPr/>
            </p:nvPicPr>
            <p:blipFill>
              <a:blip r:embed="rId55" cstate="print"/>
              <a:srcRect/>
              <a:stretch>
                <a:fillRect/>
              </a:stretch>
            </p:blipFill>
            <p:spPr bwMode="auto">
              <a:xfrm>
                <a:off x="4447" y="1375"/>
                <a:ext cx="338" cy="1739"/>
              </a:xfrm>
              <a:prstGeom prst="rect">
                <a:avLst/>
              </a:prstGeom>
              <a:noFill/>
              <a:ln w="9525">
                <a:noFill/>
                <a:miter lim="800000"/>
                <a:headEnd/>
                <a:tailEnd/>
              </a:ln>
            </p:spPr>
          </p:pic>
          <p:sp>
            <p:nvSpPr>
              <p:cNvPr id="151611" name="Text Box 38"/>
              <p:cNvSpPr txBox="1">
                <a:spLocks noChangeArrowheads="1"/>
              </p:cNvSpPr>
              <p:nvPr/>
            </p:nvSpPr>
            <p:spPr bwMode="auto">
              <a:xfrm>
                <a:off x="4513" y="1449"/>
                <a:ext cx="210" cy="1596"/>
              </a:xfrm>
              <a:prstGeom prst="rect">
                <a:avLst/>
              </a:prstGeom>
              <a:noFill/>
              <a:ln w="9525">
                <a:noFill/>
                <a:miter lim="800000"/>
                <a:headEnd/>
                <a:tailEnd/>
              </a:ln>
            </p:spPr>
            <p:txBody>
              <a:bodyPr anchor="ctr"/>
              <a:lstStyle/>
              <a:p>
                <a:pPr algn="ctr" defTabSz="912813">
                  <a:spcBef>
                    <a:spcPct val="20000"/>
                  </a:spcBef>
                  <a:buClr>
                    <a:srgbClr val="990000"/>
                  </a:buClr>
                  <a:buSzPct val="60000"/>
                  <a:buFont typeface="Wingdings" pitchFamily="2" charset="2"/>
                  <a:buNone/>
                </a:pPr>
                <a:endParaRPr lang="zh-CN" altLang="en-US" sz="1600">
                  <a:solidFill>
                    <a:srgbClr val="FFFFFF"/>
                  </a:solidFill>
                  <a:ea typeface="华文细黑" pitchFamily="2" charset="-122"/>
                </a:endParaRPr>
              </a:p>
            </p:txBody>
          </p:sp>
        </p:grpSp>
        <p:sp>
          <p:nvSpPr>
            <p:cNvPr id="151572" name="Rectangle 7"/>
            <p:cNvSpPr>
              <a:spLocks noChangeArrowheads="1"/>
            </p:cNvSpPr>
            <p:nvPr/>
          </p:nvSpPr>
          <p:spPr bwMode="auto">
            <a:xfrm>
              <a:off x="658389" y="1008543"/>
              <a:ext cx="2945996" cy="300623"/>
            </a:xfrm>
            <a:prstGeom prst="rect">
              <a:avLst/>
            </a:prstGeom>
            <a:noFill/>
            <a:ln w="9525" algn="ctr">
              <a:noFill/>
              <a:miter lim="800000"/>
              <a:headEnd/>
              <a:tailEnd/>
            </a:ln>
          </p:spPr>
          <p:txBody>
            <a:bodyPr lIns="79207" tIns="39605" rIns="79207" bIns="39605">
              <a:spAutoFit/>
            </a:bodyPr>
            <a:lstStyle/>
            <a:p>
              <a:pPr defTabSz="801688"/>
              <a:r>
                <a:rPr lang="en-US" altLang="zh-CN" sz="1000" dirty="0">
                  <a:solidFill>
                    <a:srgbClr val="000000"/>
                  </a:solidFill>
                  <a:latin typeface="FrutigerNext LT Light"/>
                </a:rPr>
                <a:t>Revenue  (CNY in billions/ (US$))</a:t>
              </a:r>
              <a:endParaRPr lang="zh-CN" altLang="en-US" sz="1000" dirty="0">
                <a:solidFill>
                  <a:srgbClr val="000000"/>
                </a:solidFill>
                <a:latin typeface="FrutigerNext LT Light"/>
              </a:endParaRPr>
            </a:p>
          </p:txBody>
        </p:sp>
        <p:sp>
          <p:nvSpPr>
            <p:cNvPr id="311" name="Text Box 9"/>
            <p:cNvSpPr txBox="1">
              <a:spLocks noChangeArrowheads="1"/>
            </p:cNvSpPr>
            <p:nvPr/>
          </p:nvSpPr>
          <p:spPr bwMode="auto">
            <a:xfrm>
              <a:off x="583593" y="4947369"/>
              <a:ext cx="677990" cy="329700"/>
            </a:xfrm>
            <a:prstGeom prst="rect">
              <a:avLst/>
            </a:prstGeom>
            <a:noFill/>
            <a:ln w="9525" algn="ctr">
              <a:noFill/>
              <a:miter lim="800000"/>
              <a:headEnd/>
              <a:tailEnd/>
            </a:ln>
          </p:spPr>
          <p:txBody>
            <a:bodyPr lIns="36000" tIns="39600" rIns="36000" bIns="39600">
              <a:spAutoFit/>
            </a:bodyPr>
            <a:lstStyle/>
            <a:p>
              <a:pPr algn="ctr" defTabSz="801688" fontAlgn="auto">
                <a:spcBef>
                  <a:spcPct val="50000"/>
                </a:spcBef>
                <a:spcAft>
                  <a:spcPts val="0"/>
                </a:spcAft>
                <a:defRPr/>
              </a:pPr>
              <a:r>
                <a:rPr lang="en-US" altLang="zh-CN" sz="1200" kern="0" dirty="0" smtClean="0">
                  <a:solidFill>
                    <a:srgbClr val="000000"/>
                  </a:solidFill>
                  <a:ea typeface="华文细黑" pitchFamily="2" charset="-122"/>
                </a:rPr>
                <a:t>2007</a:t>
              </a:r>
              <a:endParaRPr lang="en-US" altLang="zh-CN" sz="1200" kern="0" dirty="0">
                <a:solidFill>
                  <a:srgbClr val="000000"/>
                </a:solidFill>
                <a:ea typeface="华文细黑" pitchFamily="2" charset="-122"/>
              </a:endParaRPr>
            </a:p>
          </p:txBody>
        </p:sp>
        <p:sp>
          <p:nvSpPr>
            <p:cNvPr id="312" name="Text Box 10"/>
            <p:cNvSpPr txBox="1">
              <a:spLocks noChangeArrowheads="1"/>
            </p:cNvSpPr>
            <p:nvPr/>
          </p:nvSpPr>
          <p:spPr bwMode="auto">
            <a:xfrm>
              <a:off x="1353268" y="4947369"/>
              <a:ext cx="680402" cy="329700"/>
            </a:xfrm>
            <a:prstGeom prst="rect">
              <a:avLst/>
            </a:prstGeom>
            <a:noFill/>
            <a:ln w="9525" algn="ctr">
              <a:noFill/>
              <a:miter lim="800000"/>
              <a:headEnd/>
              <a:tailEnd/>
            </a:ln>
          </p:spPr>
          <p:txBody>
            <a:bodyPr lIns="36000" tIns="39600" rIns="36000" bIns="39600">
              <a:spAutoFit/>
            </a:bodyPr>
            <a:lstStyle/>
            <a:p>
              <a:pPr algn="ctr" defTabSz="801688" fontAlgn="auto">
                <a:spcBef>
                  <a:spcPct val="50000"/>
                </a:spcBef>
                <a:spcAft>
                  <a:spcPts val="0"/>
                </a:spcAft>
                <a:defRPr/>
              </a:pPr>
              <a:r>
                <a:rPr lang="en-US" altLang="zh-CN" sz="1200" kern="0" dirty="0" smtClean="0">
                  <a:solidFill>
                    <a:srgbClr val="000000"/>
                  </a:solidFill>
                  <a:ea typeface="华文细黑" pitchFamily="2" charset="-122"/>
                </a:rPr>
                <a:t>2008</a:t>
              </a:r>
              <a:endParaRPr lang="en-US" altLang="zh-CN" sz="1200" kern="0" dirty="0">
                <a:solidFill>
                  <a:srgbClr val="000000"/>
                </a:solidFill>
                <a:ea typeface="华文细黑" pitchFamily="2" charset="-122"/>
              </a:endParaRPr>
            </a:p>
          </p:txBody>
        </p:sp>
        <p:sp>
          <p:nvSpPr>
            <p:cNvPr id="313" name="Text Box 11"/>
            <p:cNvSpPr txBox="1">
              <a:spLocks noChangeArrowheads="1"/>
            </p:cNvSpPr>
            <p:nvPr/>
          </p:nvSpPr>
          <p:spPr bwMode="auto">
            <a:xfrm>
              <a:off x="1898555" y="4947369"/>
              <a:ext cx="760023" cy="329700"/>
            </a:xfrm>
            <a:prstGeom prst="rect">
              <a:avLst/>
            </a:prstGeom>
            <a:noFill/>
            <a:ln w="9525" algn="ctr">
              <a:noFill/>
              <a:miter lim="800000"/>
              <a:headEnd/>
              <a:tailEnd/>
            </a:ln>
          </p:spPr>
          <p:txBody>
            <a:bodyPr lIns="36000" tIns="39600" rIns="36000" bIns="39600">
              <a:spAutoFit/>
            </a:bodyPr>
            <a:lstStyle/>
            <a:p>
              <a:pPr algn="ctr" defTabSz="801688" fontAlgn="auto">
                <a:spcBef>
                  <a:spcPct val="50000"/>
                </a:spcBef>
                <a:spcAft>
                  <a:spcPts val="0"/>
                </a:spcAft>
                <a:defRPr/>
              </a:pPr>
              <a:r>
                <a:rPr lang="en-US" altLang="zh-CN" sz="1200" kern="0" dirty="0" smtClean="0">
                  <a:solidFill>
                    <a:srgbClr val="000000"/>
                  </a:solidFill>
                  <a:ea typeface="华文细黑" pitchFamily="2" charset="-122"/>
                </a:rPr>
                <a:t>2009</a:t>
              </a:r>
              <a:endParaRPr lang="en-US" altLang="zh-CN" sz="1200" kern="0" dirty="0">
                <a:solidFill>
                  <a:srgbClr val="000000"/>
                </a:solidFill>
                <a:ea typeface="华文细黑" pitchFamily="2" charset="-122"/>
              </a:endParaRPr>
            </a:p>
          </p:txBody>
        </p:sp>
        <p:sp>
          <p:nvSpPr>
            <p:cNvPr id="314" name="Text Box 12"/>
            <p:cNvSpPr txBox="1">
              <a:spLocks noChangeArrowheads="1"/>
            </p:cNvSpPr>
            <p:nvPr/>
          </p:nvSpPr>
          <p:spPr bwMode="auto">
            <a:xfrm>
              <a:off x="2610322" y="4947369"/>
              <a:ext cx="685228" cy="329699"/>
            </a:xfrm>
            <a:prstGeom prst="rect">
              <a:avLst/>
            </a:prstGeom>
            <a:noFill/>
            <a:ln w="9525" algn="ctr">
              <a:noFill/>
              <a:miter lim="800000"/>
              <a:headEnd/>
              <a:tailEnd/>
            </a:ln>
            <a:effectLst/>
          </p:spPr>
          <p:txBody>
            <a:bodyPr lIns="36000" tIns="39600" rIns="36000" bIns="39600">
              <a:spAutoFit/>
            </a:bodyPr>
            <a:lstStyle/>
            <a:p>
              <a:pPr algn="ctr" defTabSz="801688" fontAlgn="auto">
                <a:spcBef>
                  <a:spcPct val="50000"/>
                </a:spcBef>
                <a:spcAft>
                  <a:spcPts val="0"/>
                </a:spcAft>
                <a:defRPr/>
              </a:pPr>
              <a:r>
                <a:rPr lang="en-US" altLang="zh-CN" sz="1200" kern="0" dirty="0" smtClean="0">
                  <a:solidFill>
                    <a:srgbClr val="000000"/>
                  </a:solidFill>
                  <a:ea typeface="华文细黑" pitchFamily="2" charset="-122"/>
                </a:rPr>
                <a:t>2010</a:t>
              </a:r>
              <a:endParaRPr lang="en-US" altLang="zh-CN" sz="1200" kern="0" dirty="0">
                <a:solidFill>
                  <a:srgbClr val="000000"/>
                </a:solidFill>
                <a:ea typeface="华文细黑" pitchFamily="2" charset="-122"/>
              </a:endParaRPr>
            </a:p>
          </p:txBody>
        </p:sp>
        <p:grpSp>
          <p:nvGrpSpPr>
            <p:cNvPr id="151582" name="Freeform 16"/>
            <p:cNvGrpSpPr>
              <a:grpSpLocks/>
            </p:cNvGrpSpPr>
            <p:nvPr/>
          </p:nvGrpSpPr>
          <p:grpSpPr bwMode="auto">
            <a:xfrm>
              <a:off x="757238" y="4000500"/>
              <a:ext cx="530225" cy="1090613"/>
              <a:chOff x="3199" y="2373"/>
              <a:chExt cx="334" cy="734"/>
            </a:xfrm>
          </p:grpSpPr>
          <p:pic>
            <p:nvPicPr>
              <p:cNvPr id="151608" name="Freeform 16"/>
              <p:cNvPicPr>
                <a:picLocks noChangeArrowheads="1"/>
              </p:cNvPicPr>
              <p:nvPr/>
            </p:nvPicPr>
            <p:blipFill>
              <a:blip r:embed="rId56" cstate="print"/>
              <a:srcRect/>
              <a:stretch>
                <a:fillRect/>
              </a:stretch>
            </p:blipFill>
            <p:spPr bwMode="auto">
              <a:xfrm>
                <a:off x="3199" y="2373"/>
                <a:ext cx="334" cy="734"/>
              </a:xfrm>
              <a:prstGeom prst="rect">
                <a:avLst/>
              </a:prstGeom>
              <a:noFill/>
              <a:ln w="9525">
                <a:noFill/>
                <a:miter lim="800000"/>
                <a:headEnd/>
                <a:tailEnd/>
              </a:ln>
            </p:spPr>
          </p:pic>
          <p:sp>
            <p:nvSpPr>
              <p:cNvPr id="151609" name="Text Box 29"/>
              <p:cNvSpPr txBox="1">
                <a:spLocks noChangeArrowheads="1"/>
              </p:cNvSpPr>
              <p:nvPr/>
            </p:nvSpPr>
            <p:spPr bwMode="auto">
              <a:xfrm>
                <a:off x="3264" y="2437"/>
                <a:ext cx="208" cy="608"/>
              </a:xfrm>
              <a:prstGeom prst="rect">
                <a:avLst/>
              </a:prstGeom>
              <a:noFill/>
              <a:ln w="9525">
                <a:noFill/>
                <a:miter lim="800000"/>
                <a:headEnd/>
                <a:tailEnd/>
              </a:ln>
            </p:spPr>
            <p:txBody>
              <a:bodyPr anchor="ctr"/>
              <a:lstStyle/>
              <a:p>
                <a:pPr algn="ctr" defTabSz="912813">
                  <a:spcBef>
                    <a:spcPct val="20000"/>
                  </a:spcBef>
                  <a:buClr>
                    <a:srgbClr val="990000"/>
                  </a:buClr>
                  <a:buSzPct val="60000"/>
                  <a:buFont typeface="Wingdings" pitchFamily="2" charset="2"/>
                  <a:buNone/>
                </a:pPr>
                <a:endParaRPr lang="zh-CN" altLang="en-US" sz="1600">
                  <a:solidFill>
                    <a:srgbClr val="FFFFFF"/>
                  </a:solidFill>
                  <a:ea typeface="华文细黑" pitchFamily="2" charset="-122"/>
                </a:endParaRPr>
              </a:p>
            </p:txBody>
          </p:sp>
        </p:grpSp>
        <p:grpSp>
          <p:nvGrpSpPr>
            <p:cNvPr id="151583" name="Freeform 17"/>
            <p:cNvGrpSpPr>
              <a:grpSpLocks/>
            </p:cNvGrpSpPr>
            <p:nvPr/>
          </p:nvGrpSpPr>
          <p:grpSpPr bwMode="auto">
            <a:xfrm>
              <a:off x="1420813" y="3511550"/>
              <a:ext cx="530225" cy="1579563"/>
              <a:chOff x="3617" y="2047"/>
              <a:chExt cx="334" cy="1063"/>
            </a:xfrm>
          </p:grpSpPr>
          <p:pic>
            <p:nvPicPr>
              <p:cNvPr id="151606" name="Freeform 17"/>
              <p:cNvPicPr>
                <a:picLocks noChangeArrowheads="1"/>
              </p:cNvPicPr>
              <p:nvPr/>
            </p:nvPicPr>
            <p:blipFill>
              <a:blip r:embed="rId57" cstate="print"/>
              <a:srcRect/>
              <a:stretch>
                <a:fillRect/>
              </a:stretch>
            </p:blipFill>
            <p:spPr bwMode="auto">
              <a:xfrm>
                <a:off x="3617" y="2047"/>
                <a:ext cx="334" cy="1063"/>
              </a:xfrm>
              <a:prstGeom prst="rect">
                <a:avLst/>
              </a:prstGeom>
              <a:noFill/>
              <a:ln w="9525">
                <a:noFill/>
                <a:miter lim="800000"/>
                <a:headEnd/>
                <a:tailEnd/>
              </a:ln>
            </p:spPr>
          </p:pic>
          <p:sp>
            <p:nvSpPr>
              <p:cNvPr id="151607" name="Text Box 32"/>
              <p:cNvSpPr txBox="1">
                <a:spLocks noChangeArrowheads="1"/>
              </p:cNvSpPr>
              <p:nvPr/>
            </p:nvSpPr>
            <p:spPr bwMode="auto">
              <a:xfrm>
                <a:off x="3682" y="2114"/>
                <a:ext cx="207" cy="932"/>
              </a:xfrm>
              <a:prstGeom prst="rect">
                <a:avLst/>
              </a:prstGeom>
              <a:noFill/>
              <a:ln w="9525">
                <a:noFill/>
                <a:miter lim="800000"/>
                <a:headEnd/>
                <a:tailEnd/>
              </a:ln>
            </p:spPr>
            <p:txBody>
              <a:bodyPr anchor="ctr"/>
              <a:lstStyle/>
              <a:p>
                <a:pPr algn="ctr" defTabSz="912813">
                  <a:spcBef>
                    <a:spcPct val="20000"/>
                  </a:spcBef>
                  <a:buClr>
                    <a:srgbClr val="990000"/>
                  </a:buClr>
                  <a:buSzPct val="60000"/>
                  <a:buFont typeface="Wingdings" pitchFamily="2" charset="2"/>
                  <a:buNone/>
                </a:pPr>
                <a:endParaRPr lang="zh-CN" altLang="en-US" sz="1600">
                  <a:solidFill>
                    <a:srgbClr val="FFFFFF"/>
                  </a:solidFill>
                  <a:ea typeface="华文细黑" pitchFamily="2" charset="-122"/>
                </a:endParaRPr>
              </a:p>
            </p:txBody>
          </p:sp>
        </p:grpSp>
        <p:grpSp>
          <p:nvGrpSpPr>
            <p:cNvPr id="151584" name="Freeform 18"/>
            <p:cNvGrpSpPr>
              <a:grpSpLocks/>
            </p:cNvGrpSpPr>
            <p:nvPr/>
          </p:nvGrpSpPr>
          <p:grpSpPr bwMode="auto">
            <a:xfrm>
              <a:off x="2079625" y="2906713"/>
              <a:ext cx="530225" cy="2184400"/>
              <a:chOff x="4032" y="1640"/>
              <a:chExt cx="334" cy="1470"/>
            </a:xfrm>
          </p:grpSpPr>
          <p:pic>
            <p:nvPicPr>
              <p:cNvPr id="151604" name="Freeform 18"/>
              <p:cNvPicPr>
                <a:picLocks noChangeArrowheads="1"/>
              </p:cNvPicPr>
              <p:nvPr/>
            </p:nvPicPr>
            <p:blipFill>
              <a:blip r:embed="rId58" cstate="print"/>
              <a:srcRect/>
              <a:stretch>
                <a:fillRect/>
              </a:stretch>
            </p:blipFill>
            <p:spPr bwMode="auto">
              <a:xfrm>
                <a:off x="4032" y="1640"/>
                <a:ext cx="334" cy="1470"/>
              </a:xfrm>
              <a:prstGeom prst="rect">
                <a:avLst/>
              </a:prstGeom>
              <a:noFill/>
              <a:ln w="9525">
                <a:noFill/>
                <a:miter lim="800000"/>
                <a:headEnd/>
                <a:tailEnd/>
              </a:ln>
            </p:spPr>
          </p:pic>
          <p:sp>
            <p:nvSpPr>
              <p:cNvPr id="151605" name="Text Box 35"/>
              <p:cNvSpPr txBox="1">
                <a:spLocks noChangeArrowheads="1"/>
              </p:cNvSpPr>
              <p:nvPr/>
            </p:nvSpPr>
            <p:spPr bwMode="auto">
              <a:xfrm>
                <a:off x="4097" y="1709"/>
                <a:ext cx="208" cy="1336"/>
              </a:xfrm>
              <a:prstGeom prst="rect">
                <a:avLst/>
              </a:prstGeom>
              <a:noFill/>
              <a:ln w="9525">
                <a:noFill/>
                <a:miter lim="800000"/>
                <a:headEnd/>
                <a:tailEnd/>
              </a:ln>
            </p:spPr>
            <p:txBody>
              <a:bodyPr anchor="ctr"/>
              <a:lstStyle/>
              <a:p>
                <a:pPr algn="ctr" defTabSz="912813">
                  <a:spcBef>
                    <a:spcPct val="20000"/>
                  </a:spcBef>
                  <a:buClr>
                    <a:srgbClr val="990000"/>
                  </a:buClr>
                  <a:buSzPct val="60000"/>
                  <a:buFont typeface="Wingdings" pitchFamily="2" charset="2"/>
                  <a:buNone/>
                </a:pPr>
                <a:endParaRPr lang="zh-CN" altLang="en-US" sz="1600">
                  <a:solidFill>
                    <a:srgbClr val="FFFFFF"/>
                  </a:solidFill>
                  <a:ea typeface="华文细黑" pitchFamily="2" charset="-122"/>
                </a:endParaRPr>
              </a:p>
            </p:txBody>
          </p:sp>
        </p:grpSp>
        <p:grpSp>
          <p:nvGrpSpPr>
            <p:cNvPr id="151585" name="Freeform 19"/>
            <p:cNvGrpSpPr>
              <a:grpSpLocks/>
            </p:cNvGrpSpPr>
            <p:nvPr/>
          </p:nvGrpSpPr>
          <p:grpSpPr bwMode="auto">
            <a:xfrm>
              <a:off x="2738438" y="2506663"/>
              <a:ext cx="536575" cy="2584450"/>
              <a:chOff x="4447" y="1375"/>
              <a:chExt cx="338" cy="1739"/>
            </a:xfrm>
          </p:grpSpPr>
          <p:pic>
            <p:nvPicPr>
              <p:cNvPr id="151602" name="Freeform 19"/>
              <p:cNvPicPr>
                <a:picLocks noChangeArrowheads="1"/>
              </p:cNvPicPr>
              <p:nvPr/>
            </p:nvPicPr>
            <p:blipFill>
              <a:blip r:embed="rId55" cstate="print"/>
              <a:srcRect/>
              <a:stretch>
                <a:fillRect/>
              </a:stretch>
            </p:blipFill>
            <p:spPr bwMode="auto">
              <a:xfrm>
                <a:off x="4447" y="1375"/>
                <a:ext cx="338" cy="1739"/>
              </a:xfrm>
              <a:prstGeom prst="rect">
                <a:avLst/>
              </a:prstGeom>
              <a:noFill/>
              <a:ln w="9525">
                <a:noFill/>
                <a:miter lim="800000"/>
                <a:headEnd/>
                <a:tailEnd/>
              </a:ln>
            </p:spPr>
          </p:pic>
          <p:sp>
            <p:nvSpPr>
              <p:cNvPr id="151603" name="Text Box 38"/>
              <p:cNvSpPr txBox="1">
                <a:spLocks noChangeArrowheads="1"/>
              </p:cNvSpPr>
              <p:nvPr/>
            </p:nvSpPr>
            <p:spPr bwMode="auto">
              <a:xfrm>
                <a:off x="4512" y="1450"/>
                <a:ext cx="210" cy="1596"/>
              </a:xfrm>
              <a:prstGeom prst="rect">
                <a:avLst/>
              </a:prstGeom>
              <a:noFill/>
              <a:ln w="9525">
                <a:noFill/>
                <a:miter lim="800000"/>
                <a:headEnd/>
                <a:tailEnd/>
              </a:ln>
            </p:spPr>
            <p:txBody>
              <a:bodyPr anchor="ctr"/>
              <a:lstStyle/>
              <a:p>
                <a:pPr algn="ctr" defTabSz="912813">
                  <a:spcBef>
                    <a:spcPct val="20000"/>
                  </a:spcBef>
                  <a:buClr>
                    <a:srgbClr val="990000"/>
                  </a:buClr>
                  <a:buSzPct val="60000"/>
                  <a:buFont typeface="Wingdings" pitchFamily="2" charset="2"/>
                  <a:buNone/>
                </a:pPr>
                <a:endParaRPr lang="zh-CN" altLang="en-US" sz="1600">
                  <a:solidFill>
                    <a:srgbClr val="FFFFFF"/>
                  </a:solidFill>
                  <a:ea typeface="华文细黑" pitchFamily="2" charset="-122"/>
                </a:endParaRPr>
              </a:p>
            </p:txBody>
          </p:sp>
        </p:grpSp>
        <p:sp>
          <p:nvSpPr>
            <p:cNvPr id="324" name="Freeform 5"/>
            <p:cNvSpPr>
              <a:spLocks/>
            </p:cNvSpPr>
            <p:nvPr/>
          </p:nvSpPr>
          <p:spPr bwMode="auto">
            <a:xfrm rot="21320073">
              <a:off x="815219" y="1406405"/>
              <a:ext cx="2210101" cy="1867028"/>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Lst>
              <a:ahLst/>
              <a:cxnLst>
                <a:cxn ang="0">
                  <a:pos x="T0" y="T1"/>
                </a:cxn>
                <a:cxn ang="0">
                  <a:pos x="T2" y="T3"/>
                </a:cxn>
                <a:cxn ang="0">
                  <a:pos x="T4" y="T5"/>
                </a:cxn>
                <a:cxn ang="0">
                  <a:pos x="T6" y="T7"/>
                </a:cxn>
                <a:cxn ang="0">
                  <a:pos x="T8" y="T9"/>
                </a:cxn>
                <a:cxn ang="0">
                  <a:pos x="T10" y="T11"/>
                </a:cxn>
                <a:cxn ang="0">
                  <a:pos x="T12" y="T13"/>
                </a:cxn>
              </a:cxnLst>
              <a:rect l="0" t="0" r="r" b="b"/>
              <a:pathLst>
                <a:path w="768" h="744">
                  <a:moveTo>
                    <a:pt x="768" y="100"/>
                  </a:moveTo>
                  <a:cubicBezTo>
                    <a:pt x="609" y="283"/>
                    <a:pt x="609" y="283"/>
                    <a:pt x="609" y="283"/>
                  </a:cubicBezTo>
                  <a:cubicBezTo>
                    <a:pt x="609" y="283"/>
                    <a:pt x="590" y="202"/>
                    <a:pt x="589" y="202"/>
                  </a:cubicBezTo>
                  <a:cubicBezTo>
                    <a:pt x="65" y="361"/>
                    <a:pt x="36" y="744"/>
                    <a:pt x="36" y="744"/>
                  </a:cubicBezTo>
                  <a:cubicBezTo>
                    <a:pt x="36" y="744"/>
                    <a:pt x="0" y="260"/>
                    <a:pt x="560" y="83"/>
                  </a:cubicBezTo>
                  <a:cubicBezTo>
                    <a:pt x="561" y="80"/>
                    <a:pt x="540" y="0"/>
                    <a:pt x="540" y="0"/>
                  </a:cubicBezTo>
                  <a:lnTo>
                    <a:pt x="768" y="100"/>
                  </a:lnTo>
                  <a:close/>
                </a:path>
              </a:pathLst>
            </a:custGeom>
            <a:gradFill>
              <a:gsLst>
                <a:gs pos="0">
                  <a:srgbClr val="FFFFFF">
                    <a:lumMod val="85000"/>
                  </a:srgbClr>
                </a:gs>
                <a:gs pos="100000">
                  <a:srgbClr val="FFFFFF">
                    <a:lumMod val="75000"/>
                  </a:srgbClr>
                </a:gs>
              </a:gsLst>
              <a:lin ang="0" scaled="0"/>
            </a:gradFill>
            <a:ln>
              <a:noFill/>
            </a:ln>
            <a:effectLst>
              <a:outerShdw blurRad="63500" sx="101000" sy="101000" algn="ctr" rotWithShape="0">
                <a:srgbClr val="000000">
                  <a:alpha val="20000"/>
                </a:srgbClr>
              </a:outerShdw>
            </a:effectLst>
          </p:spPr>
          <p:txBody>
            <a:bodyPr/>
            <a:lstStyle/>
            <a:p>
              <a:pPr eaLnBrk="0" hangingPunct="0">
                <a:spcBef>
                  <a:spcPct val="20000"/>
                </a:spcBef>
                <a:buClr>
                  <a:srgbClr val="990000"/>
                </a:buClr>
                <a:buSzPct val="60000"/>
                <a:buFont typeface="Wingdings" pitchFamily="2" charset="2"/>
                <a:buNone/>
                <a:defRPr/>
              </a:pPr>
              <a:endParaRPr lang="zh-CN" altLang="en-US" sz="2400">
                <a:solidFill>
                  <a:srgbClr val="000000"/>
                </a:solidFill>
                <a:ea typeface="黑体" pitchFamily="2" charset="-122"/>
              </a:endParaRPr>
            </a:p>
          </p:txBody>
        </p:sp>
        <p:sp>
          <p:nvSpPr>
            <p:cNvPr id="325" name="Text Box 21"/>
            <p:cNvSpPr txBox="1">
              <a:spLocks noChangeArrowheads="1"/>
            </p:cNvSpPr>
            <p:nvPr/>
          </p:nvSpPr>
          <p:spPr bwMode="auto">
            <a:xfrm rot="19563723">
              <a:off x="204788" y="1621682"/>
              <a:ext cx="2224577" cy="455492"/>
            </a:xfrm>
            <a:prstGeom prst="rect">
              <a:avLst/>
            </a:prstGeom>
            <a:noFill/>
            <a:ln w="9525" algn="ctr">
              <a:noFill/>
              <a:miter lim="800000"/>
              <a:headEnd/>
              <a:tailEnd/>
            </a:ln>
          </p:spPr>
          <p:txBody>
            <a:bodyPr lIns="87752" tIns="43876" rIns="87752" bIns="43876">
              <a:spAutoFit/>
            </a:bodyPr>
            <a:lstStyle/>
            <a:p>
              <a:pPr algn="ctr" defTabSz="801688" fontAlgn="auto">
                <a:spcBef>
                  <a:spcPct val="50000"/>
                </a:spcBef>
                <a:spcAft>
                  <a:spcPts val="0"/>
                </a:spcAft>
                <a:defRPr/>
              </a:pPr>
              <a:r>
                <a:rPr lang="en-US" altLang="zh-CN" sz="1800" b="1" kern="0" dirty="0">
                  <a:solidFill>
                    <a:schemeClr val="tx2"/>
                  </a:solidFill>
                  <a:ea typeface="华文细黑" pitchFamily="2" charset="-122"/>
                </a:rPr>
                <a:t>CAGR: </a:t>
              </a:r>
              <a:r>
                <a:rPr lang="en-US" altLang="zh-CN" sz="1800" b="1" kern="0" dirty="0" smtClean="0">
                  <a:solidFill>
                    <a:schemeClr val="tx2"/>
                  </a:solidFill>
                  <a:ea typeface="华文细黑" pitchFamily="2" charset="-122"/>
                </a:rPr>
                <a:t>22%</a:t>
              </a:r>
              <a:endParaRPr lang="en-US" altLang="zh-CN" sz="1800" b="1" kern="0" dirty="0">
                <a:solidFill>
                  <a:schemeClr val="tx2"/>
                </a:solidFill>
                <a:ea typeface="华文细黑" pitchFamily="2" charset="-122"/>
              </a:endParaRPr>
            </a:p>
          </p:txBody>
        </p:sp>
        <p:sp>
          <p:nvSpPr>
            <p:cNvPr id="331" name="Text Box 13"/>
            <p:cNvSpPr txBox="1">
              <a:spLocks noChangeArrowheads="1"/>
            </p:cNvSpPr>
            <p:nvPr/>
          </p:nvSpPr>
          <p:spPr bwMode="auto">
            <a:xfrm>
              <a:off x="3174911" y="4996814"/>
              <a:ext cx="914442" cy="283687"/>
            </a:xfrm>
            <a:prstGeom prst="rect">
              <a:avLst/>
            </a:prstGeom>
            <a:noFill/>
            <a:ln w="9525" algn="ctr">
              <a:noFill/>
              <a:miter lim="800000"/>
              <a:headEnd/>
              <a:tailEnd/>
            </a:ln>
          </p:spPr>
          <p:txBody>
            <a:bodyPr lIns="36000" tIns="39600" rIns="36000" bIns="39600">
              <a:spAutoFit/>
            </a:bodyPr>
            <a:lstStyle/>
            <a:p>
              <a:pPr algn="ctr" defTabSz="801688" fontAlgn="auto">
                <a:lnSpc>
                  <a:spcPct val="80000"/>
                </a:lnSpc>
                <a:spcBef>
                  <a:spcPct val="50000"/>
                </a:spcBef>
                <a:spcAft>
                  <a:spcPts val="0"/>
                </a:spcAft>
                <a:defRPr/>
              </a:pPr>
              <a:r>
                <a:rPr lang="en-US" altLang="zh-CN" sz="1200" b="1" kern="0" dirty="0" smtClean="0">
                  <a:solidFill>
                    <a:sysClr val="windowText" lastClr="000000"/>
                  </a:solidFill>
                  <a:ea typeface="华文细黑" pitchFamily="2" charset="-122"/>
                </a:rPr>
                <a:t>2011 </a:t>
              </a:r>
              <a:endParaRPr lang="en-US" altLang="zh-CN" sz="800" kern="0" dirty="0">
                <a:solidFill>
                  <a:sysClr val="windowText" lastClr="000000"/>
                </a:solidFill>
                <a:ea typeface="华文细黑" pitchFamily="2" charset="-122"/>
              </a:endParaRPr>
            </a:p>
          </p:txBody>
        </p:sp>
        <p:grpSp>
          <p:nvGrpSpPr>
            <p:cNvPr id="151596" name="Freeform 14"/>
            <p:cNvGrpSpPr>
              <a:grpSpLocks/>
            </p:cNvGrpSpPr>
            <p:nvPr/>
          </p:nvGrpSpPr>
          <p:grpSpPr bwMode="auto">
            <a:xfrm>
              <a:off x="4029075" y="1644650"/>
              <a:ext cx="536575" cy="3576638"/>
              <a:chOff x="4861" y="1068"/>
              <a:chExt cx="338" cy="1075"/>
            </a:xfrm>
          </p:grpSpPr>
          <p:pic>
            <p:nvPicPr>
              <p:cNvPr id="151600" name="Freeform 14"/>
              <p:cNvPicPr>
                <a:picLocks noChangeArrowheads="1"/>
              </p:cNvPicPr>
              <p:nvPr/>
            </p:nvPicPr>
            <p:blipFill>
              <a:blip r:embed="rId59" cstate="print"/>
              <a:srcRect/>
              <a:stretch>
                <a:fillRect/>
              </a:stretch>
            </p:blipFill>
            <p:spPr bwMode="auto">
              <a:xfrm>
                <a:off x="4861" y="1068"/>
                <a:ext cx="338" cy="1075"/>
              </a:xfrm>
              <a:prstGeom prst="rect">
                <a:avLst/>
              </a:prstGeom>
              <a:noFill/>
              <a:ln w="9525">
                <a:noFill/>
                <a:miter lim="800000"/>
                <a:headEnd/>
                <a:tailEnd/>
              </a:ln>
            </p:spPr>
          </p:pic>
          <p:sp>
            <p:nvSpPr>
              <p:cNvPr id="151601" name="Text Box 45"/>
              <p:cNvSpPr txBox="1">
                <a:spLocks noChangeArrowheads="1"/>
              </p:cNvSpPr>
              <p:nvPr/>
            </p:nvSpPr>
            <p:spPr bwMode="auto">
              <a:xfrm>
                <a:off x="4928" y="1139"/>
                <a:ext cx="208" cy="935"/>
              </a:xfrm>
              <a:prstGeom prst="rect">
                <a:avLst/>
              </a:prstGeom>
              <a:noFill/>
              <a:ln w="9525">
                <a:noFill/>
                <a:miter lim="800000"/>
                <a:headEnd/>
                <a:tailEnd/>
              </a:ln>
            </p:spPr>
            <p:txBody>
              <a:bodyPr anchor="ctr"/>
              <a:lstStyle/>
              <a:p>
                <a:pPr algn="ctr" defTabSz="912813">
                  <a:spcBef>
                    <a:spcPct val="20000"/>
                  </a:spcBef>
                  <a:buClr>
                    <a:srgbClr val="990000"/>
                  </a:buClr>
                  <a:buSzPct val="60000"/>
                  <a:buFont typeface="Wingdings" pitchFamily="2" charset="2"/>
                  <a:buNone/>
                </a:pPr>
                <a:endParaRPr lang="zh-CN" altLang="en-US" sz="1600">
                  <a:solidFill>
                    <a:srgbClr val="FFFFFF"/>
                  </a:solidFill>
                  <a:ea typeface="华文细黑" pitchFamily="2" charset="-122"/>
                </a:endParaRPr>
              </a:p>
            </p:txBody>
          </p:sp>
        </p:grpSp>
        <p:sp>
          <p:nvSpPr>
            <p:cNvPr id="335" name="Text Box 13"/>
            <p:cNvSpPr txBox="1">
              <a:spLocks noChangeArrowheads="1"/>
            </p:cNvSpPr>
            <p:nvPr/>
          </p:nvSpPr>
          <p:spPr bwMode="auto">
            <a:xfrm>
              <a:off x="4024208" y="5068014"/>
              <a:ext cx="916854" cy="329699"/>
            </a:xfrm>
            <a:prstGeom prst="rect">
              <a:avLst/>
            </a:prstGeom>
            <a:noFill/>
            <a:ln w="9525" algn="ctr">
              <a:noFill/>
              <a:miter lim="800000"/>
              <a:headEnd/>
              <a:tailEnd/>
            </a:ln>
          </p:spPr>
          <p:txBody>
            <a:bodyPr lIns="36000" tIns="39600" rIns="36000" bIns="39600">
              <a:spAutoFit/>
            </a:bodyPr>
            <a:lstStyle/>
            <a:p>
              <a:pPr algn="ctr" defTabSz="801688" fontAlgn="auto">
                <a:lnSpc>
                  <a:spcPct val="40000"/>
                </a:lnSpc>
                <a:spcBef>
                  <a:spcPct val="50000"/>
                </a:spcBef>
                <a:spcAft>
                  <a:spcPts val="0"/>
                </a:spcAft>
                <a:defRPr/>
              </a:pPr>
              <a:r>
                <a:rPr lang="en-US" altLang="zh-CN" sz="1200" b="1" kern="0" dirty="0" smtClean="0">
                  <a:solidFill>
                    <a:sysClr val="windowText" lastClr="000000"/>
                  </a:solidFill>
                  <a:ea typeface="华文细黑" pitchFamily="2" charset="-122"/>
                </a:rPr>
                <a:t>2012</a:t>
              </a:r>
              <a:endParaRPr lang="en-US" altLang="zh-CN" sz="1200" b="1" kern="0" dirty="0">
                <a:solidFill>
                  <a:sysClr val="windowText" lastClr="000000"/>
                </a:solidFill>
                <a:ea typeface="华文细黑" pitchFamily="2" charset="-122"/>
              </a:endParaRPr>
            </a:p>
            <a:p>
              <a:pPr algn="ctr" defTabSz="801688" fontAlgn="auto">
                <a:lnSpc>
                  <a:spcPct val="40000"/>
                </a:lnSpc>
                <a:spcBef>
                  <a:spcPct val="50000"/>
                </a:spcBef>
                <a:spcAft>
                  <a:spcPts val="0"/>
                </a:spcAft>
                <a:defRPr/>
              </a:pPr>
              <a:r>
                <a:rPr lang="en-US" altLang="zh-CN" sz="800" kern="0" dirty="0" smtClean="0">
                  <a:solidFill>
                    <a:sysClr val="windowText" lastClr="000000"/>
                  </a:solidFill>
                  <a:ea typeface="华文细黑" pitchFamily="2" charset="-122"/>
                </a:rPr>
                <a:t>(Unaudited)</a:t>
              </a:r>
              <a:endParaRPr lang="en-US" altLang="zh-CN" sz="800" kern="0" dirty="0">
                <a:solidFill>
                  <a:sysClr val="windowText" lastClr="000000"/>
                </a:solidFill>
                <a:ea typeface="华文细黑" pitchFamily="2" charset="-122"/>
              </a:endParaRPr>
            </a:p>
          </p:txBody>
        </p:sp>
      </p:grpSp>
      <p:sp>
        <p:nvSpPr>
          <p:cNvPr id="193" name="TextBox 192"/>
          <p:cNvSpPr txBox="1"/>
          <p:nvPr/>
        </p:nvSpPr>
        <p:spPr>
          <a:xfrm>
            <a:off x="467480" y="4378872"/>
            <a:ext cx="785248" cy="400110"/>
          </a:xfrm>
          <a:prstGeom prst="rect">
            <a:avLst/>
          </a:prstGeom>
          <a:noFill/>
        </p:spPr>
        <p:txBody>
          <a:bodyPr wrap="square" lIns="0" tIns="0" rIns="0" bIns="0" rtlCol="0">
            <a:spAutoFit/>
          </a:bodyP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chemeClr val="tx1">
                    <a:lumMod val="75000"/>
                    <a:lumOff val="25000"/>
                  </a:schemeClr>
                </a:solidFill>
                <a:effectLst/>
                <a:uLnTx/>
                <a:uFillTx/>
                <a:latin typeface="FrutigerNext LT Regular" pitchFamily="34" charset="0"/>
                <a:ea typeface="黑体" pitchFamily="2" charset="-122"/>
              </a:rPr>
              <a:t>12.6</a:t>
            </a:r>
          </a:p>
          <a:p>
            <a:pPr marL="0" marR="0" lvl="0" indent="0" algn="ctr" defTabSz="801688" eaLnBrk="1" fontAlgn="auto" latinLnBrk="0" hangingPunct="1">
              <a:lnSpc>
                <a:spcPct val="100000"/>
              </a:lnSpc>
              <a:spcBef>
                <a:spcPts val="0"/>
              </a:spcBef>
              <a:spcAft>
                <a:spcPts val="0"/>
              </a:spcAft>
              <a:buClrTx/>
              <a:buSzTx/>
              <a:buFontTx/>
              <a:buNone/>
              <a:tabLst/>
              <a:defRPr/>
            </a:pPr>
            <a:r>
              <a:rPr lang="en-US" altLang="zh-CN" sz="800" b="1" kern="0" dirty="0">
                <a:solidFill>
                  <a:schemeClr val="tx1">
                    <a:lumMod val="75000"/>
                    <a:lumOff val="25000"/>
                  </a:schemeClr>
                </a:solidFill>
                <a:latin typeface="FrutigerNext LT Regular" pitchFamily="34" charset="0"/>
                <a:ea typeface="黑体" pitchFamily="2" charset="-122"/>
              </a:rPr>
              <a:t>(CNY 92.2 </a:t>
            </a:r>
            <a:r>
              <a:rPr lang="en-US" altLang="zh-CN" sz="800" b="1" kern="0" dirty="0" err="1">
                <a:solidFill>
                  <a:schemeClr val="tx1">
                    <a:lumMod val="75000"/>
                    <a:lumOff val="25000"/>
                  </a:schemeClr>
                </a:solidFill>
                <a:latin typeface="FrutigerNext LT Regular" pitchFamily="34" charset="0"/>
                <a:ea typeface="黑体" pitchFamily="2" charset="-122"/>
              </a:rPr>
              <a:t>bln</a:t>
            </a:r>
            <a:r>
              <a:rPr lang="en-US" altLang="zh-CN" sz="800" b="1" kern="0" dirty="0">
                <a:solidFill>
                  <a:schemeClr val="tx1">
                    <a:lumMod val="75000"/>
                    <a:lumOff val="25000"/>
                  </a:schemeClr>
                </a:solidFill>
                <a:latin typeface="FrutigerNext LT Regular" pitchFamily="34" charset="0"/>
                <a:ea typeface="黑体" pitchFamily="2" charset="-122"/>
              </a:rPr>
              <a:t>)</a:t>
            </a:r>
            <a:r>
              <a:rPr kumimoji="0" lang="en-US" altLang="zh-CN" sz="800" b="1" i="0" u="none" strike="noStrike" kern="0" cap="none" spc="0" normalizeH="0" baseline="0" noProof="0" dirty="0" smtClean="0">
                <a:ln>
                  <a:noFill/>
                </a:ln>
                <a:solidFill>
                  <a:schemeClr val="tx1">
                    <a:lumMod val="75000"/>
                    <a:lumOff val="25000"/>
                  </a:schemeClr>
                </a:solidFill>
                <a:effectLst/>
                <a:uLnTx/>
                <a:uFillTx/>
                <a:latin typeface="FrutigerNext LT Medium"/>
                <a:ea typeface="黑体" pitchFamily="2" charset="-122"/>
              </a:rPr>
              <a:t> </a:t>
            </a:r>
            <a:endParaRPr kumimoji="0" lang="zh-CN" altLang="en-US" sz="800" b="1" i="0" u="none" strike="noStrike" kern="0" cap="none" spc="0" normalizeH="0" baseline="0" noProof="0" dirty="0">
              <a:ln>
                <a:noFill/>
              </a:ln>
              <a:solidFill>
                <a:schemeClr val="tx1">
                  <a:lumMod val="75000"/>
                  <a:lumOff val="25000"/>
                </a:schemeClr>
              </a:solidFill>
              <a:effectLst/>
              <a:uLnTx/>
              <a:uFillTx/>
              <a:latin typeface="FrutigerNext LT Medium"/>
              <a:ea typeface="黑体" pitchFamily="2" charset="-122"/>
            </a:endParaRPr>
          </a:p>
        </p:txBody>
      </p:sp>
      <p:sp>
        <p:nvSpPr>
          <p:cNvPr id="196" name="TextBox 195"/>
          <p:cNvSpPr txBox="1"/>
          <p:nvPr/>
        </p:nvSpPr>
        <p:spPr>
          <a:xfrm>
            <a:off x="845870" y="3941029"/>
            <a:ext cx="762837" cy="400110"/>
          </a:xfrm>
          <a:prstGeom prst="rect">
            <a:avLst/>
          </a:prstGeom>
          <a:noFill/>
        </p:spPr>
        <p:txBody>
          <a:bodyPr wrap="square" lIns="0" tIns="0" rIns="0" bIns="0" rtlCol="0">
            <a:spAutoFit/>
          </a:bodyP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lumMod val="75000"/>
                    <a:lumOff val="25000"/>
                  </a:srgbClr>
                </a:solidFill>
                <a:effectLst/>
                <a:uLnTx/>
                <a:uFillTx/>
                <a:latin typeface="FrutigerNext LT Regular" pitchFamily="34" charset="0"/>
                <a:ea typeface="黑体" pitchFamily="2" charset="-122"/>
              </a:rPr>
              <a:t>18 </a:t>
            </a:r>
          </a:p>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a:ln>
                  <a:noFill/>
                </a:ln>
                <a:solidFill>
                  <a:srgbClr val="000000">
                    <a:lumMod val="75000"/>
                    <a:lumOff val="25000"/>
                  </a:srgbClr>
                </a:solidFill>
                <a:effectLst/>
                <a:uLnTx/>
                <a:uFillTx/>
                <a:latin typeface="FrutigerNext LT Regular" pitchFamily="34" charset="0"/>
                <a:ea typeface="黑体" pitchFamily="2" charset="-122"/>
              </a:rPr>
              <a:t>(CNY123.1 </a:t>
            </a:r>
            <a:r>
              <a:rPr kumimoji="0" lang="en-US" altLang="zh-CN" sz="800" b="1" i="0" u="none" strike="noStrike" kern="0" cap="none" spc="0" normalizeH="0" baseline="0" noProof="0" dirty="0" err="1">
                <a:ln>
                  <a:noFill/>
                </a:ln>
                <a:solidFill>
                  <a:srgbClr val="000000">
                    <a:lumMod val="75000"/>
                    <a:lumOff val="25000"/>
                  </a:srgbClr>
                </a:solidFill>
                <a:effectLst/>
                <a:uLnTx/>
                <a:uFillTx/>
                <a:latin typeface="FrutigerNext LT Regular" pitchFamily="34" charset="0"/>
                <a:ea typeface="黑体" pitchFamily="2" charset="-122"/>
              </a:rPr>
              <a:t>bln</a:t>
            </a:r>
            <a:r>
              <a:rPr kumimoji="0" lang="en-US" altLang="zh-CN" sz="800" b="1" i="0" u="none" strike="noStrike" kern="0" cap="none" spc="0" normalizeH="0" baseline="0" noProof="0" dirty="0">
                <a:ln>
                  <a:noFill/>
                </a:ln>
                <a:solidFill>
                  <a:srgbClr val="000000">
                    <a:lumMod val="75000"/>
                    <a:lumOff val="25000"/>
                  </a:srgbClr>
                </a:solidFill>
                <a:effectLst/>
                <a:uLnTx/>
                <a:uFillTx/>
                <a:latin typeface="FrutigerNext LT Regular" pitchFamily="34" charset="0"/>
                <a:ea typeface="黑体" pitchFamily="2" charset="-122"/>
              </a:rPr>
              <a:t>)</a:t>
            </a:r>
          </a:p>
        </p:txBody>
      </p:sp>
      <p:sp>
        <p:nvSpPr>
          <p:cNvPr id="198" name="TextBox 197"/>
          <p:cNvSpPr txBox="1"/>
          <p:nvPr/>
        </p:nvSpPr>
        <p:spPr>
          <a:xfrm>
            <a:off x="1275336" y="3501911"/>
            <a:ext cx="758697" cy="400110"/>
          </a:xfrm>
          <a:prstGeom prst="rect">
            <a:avLst/>
          </a:prstGeom>
          <a:noFill/>
        </p:spPr>
        <p:txBody>
          <a:bodyPr wrap="square" lIns="0" tIns="0" rIns="0" bIns="0" rtlCol="0">
            <a:spAutoFit/>
          </a:bodyP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lumMod val="75000"/>
                    <a:lumOff val="25000"/>
                  </a:srgbClr>
                </a:solidFill>
                <a:effectLst/>
                <a:uLnTx/>
                <a:uFillTx/>
                <a:latin typeface="FrutigerNext LT Regular" pitchFamily="34" charset="0"/>
                <a:ea typeface="黑体" pitchFamily="2" charset="-122"/>
              </a:rPr>
              <a:t>21.5</a:t>
            </a:r>
          </a:p>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a:ln>
                  <a:noFill/>
                </a:ln>
                <a:solidFill>
                  <a:srgbClr val="000000">
                    <a:lumMod val="75000"/>
                    <a:lumOff val="25000"/>
                  </a:srgbClr>
                </a:solidFill>
                <a:effectLst/>
                <a:uLnTx/>
                <a:uFillTx/>
                <a:latin typeface="FrutigerNext LT Regular" pitchFamily="34" charset="0"/>
                <a:ea typeface="黑体" pitchFamily="2" charset="-122"/>
              </a:rPr>
              <a:t>(CNY146.6 </a:t>
            </a:r>
            <a:r>
              <a:rPr kumimoji="0" lang="en-US" altLang="zh-CN" sz="800" b="1" i="0" u="none" strike="noStrike" kern="0" cap="none" spc="0" normalizeH="0" baseline="0" noProof="0" dirty="0" err="1">
                <a:ln>
                  <a:noFill/>
                </a:ln>
                <a:solidFill>
                  <a:srgbClr val="000000">
                    <a:lumMod val="75000"/>
                    <a:lumOff val="25000"/>
                  </a:srgbClr>
                </a:solidFill>
                <a:effectLst/>
                <a:uLnTx/>
                <a:uFillTx/>
                <a:latin typeface="FrutigerNext LT Regular" pitchFamily="34" charset="0"/>
                <a:ea typeface="黑体" pitchFamily="2" charset="-122"/>
              </a:rPr>
              <a:t>bln</a:t>
            </a:r>
            <a:r>
              <a:rPr kumimoji="0" lang="en-US" altLang="zh-CN" sz="800" b="1" i="0" u="none" strike="noStrike" kern="0" cap="none" spc="0" normalizeH="0" baseline="0" noProof="0" dirty="0">
                <a:ln>
                  <a:noFill/>
                </a:ln>
                <a:solidFill>
                  <a:srgbClr val="000000">
                    <a:lumMod val="75000"/>
                    <a:lumOff val="25000"/>
                  </a:srgbClr>
                </a:solidFill>
                <a:effectLst/>
                <a:uLnTx/>
                <a:uFillTx/>
                <a:latin typeface="FrutigerNext LT Regular" pitchFamily="34" charset="0"/>
                <a:ea typeface="黑体" pitchFamily="2" charset="-122"/>
              </a:rPr>
              <a:t>)</a:t>
            </a:r>
          </a:p>
        </p:txBody>
      </p:sp>
      <p:sp>
        <p:nvSpPr>
          <p:cNvPr id="200" name="TextBox 199"/>
          <p:cNvSpPr txBox="1"/>
          <p:nvPr/>
        </p:nvSpPr>
        <p:spPr>
          <a:xfrm>
            <a:off x="1746927" y="3134727"/>
            <a:ext cx="752513" cy="415498"/>
          </a:xfrm>
          <a:prstGeom prst="rect">
            <a:avLst/>
          </a:prstGeom>
          <a:noFill/>
        </p:spPr>
        <p:txBody>
          <a:bodyPr wrap="square" lIns="0" tIns="0" rIns="0" bIns="0" rtlCol="0">
            <a:spAutoFit/>
          </a:bodyP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lumMod val="75000"/>
                    <a:lumOff val="25000"/>
                  </a:srgbClr>
                </a:solidFill>
                <a:effectLst/>
                <a:uLnTx/>
                <a:uFillTx/>
                <a:latin typeface="FrutigerNext LT Regular" pitchFamily="34" charset="0"/>
                <a:ea typeface="黑体" pitchFamily="2" charset="-122"/>
              </a:rPr>
              <a:t>27.6</a:t>
            </a:r>
          </a:p>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a:ln>
                  <a:noFill/>
                </a:ln>
                <a:solidFill>
                  <a:srgbClr val="000000">
                    <a:lumMod val="75000"/>
                    <a:lumOff val="25000"/>
                  </a:srgbClr>
                </a:solidFill>
                <a:effectLst/>
                <a:uLnTx/>
                <a:uFillTx/>
                <a:latin typeface="FrutigerNext LT Regular" pitchFamily="34" charset="0"/>
                <a:ea typeface="黑体" pitchFamily="2" charset="-122"/>
              </a:rPr>
              <a:t>(CNY182.5 </a:t>
            </a:r>
            <a:r>
              <a:rPr kumimoji="0" lang="en-US" altLang="zh-CN" sz="800" b="1" i="0" u="none" strike="noStrike" kern="0" cap="none" spc="0" normalizeH="0" baseline="0" noProof="0" dirty="0" err="1">
                <a:ln>
                  <a:noFill/>
                </a:ln>
                <a:solidFill>
                  <a:srgbClr val="000000">
                    <a:lumMod val="75000"/>
                    <a:lumOff val="25000"/>
                  </a:srgbClr>
                </a:solidFill>
                <a:effectLst/>
                <a:uLnTx/>
                <a:uFillTx/>
                <a:latin typeface="FrutigerNext LT Regular" pitchFamily="34" charset="0"/>
                <a:ea typeface="黑体" pitchFamily="2" charset="-122"/>
              </a:rPr>
              <a:t>bln</a:t>
            </a:r>
            <a:r>
              <a:rPr kumimoji="0" lang="en-US" altLang="zh-CN" sz="800" b="1" i="0" u="none" strike="noStrike" kern="0" cap="none" spc="0" normalizeH="0" baseline="0" noProof="0" dirty="0">
                <a:ln>
                  <a:noFill/>
                </a:ln>
                <a:solidFill>
                  <a:srgbClr val="000000">
                    <a:lumMod val="75000"/>
                    <a:lumOff val="25000"/>
                  </a:srgbClr>
                </a:solidFill>
                <a:effectLst/>
                <a:uLnTx/>
                <a:uFillTx/>
                <a:latin typeface="FrutigerNext LT Regular" pitchFamily="34" charset="0"/>
                <a:ea typeface="黑体" pitchFamily="2" charset="-122"/>
              </a:rPr>
              <a:t>)</a:t>
            </a:r>
          </a:p>
        </p:txBody>
      </p:sp>
      <p:sp>
        <p:nvSpPr>
          <p:cNvPr id="202" name="TextBox 201"/>
          <p:cNvSpPr txBox="1"/>
          <p:nvPr/>
        </p:nvSpPr>
        <p:spPr>
          <a:xfrm>
            <a:off x="2203782" y="2727474"/>
            <a:ext cx="753636" cy="415498"/>
          </a:xfrm>
          <a:prstGeom prst="rect">
            <a:avLst/>
          </a:prstGeom>
          <a:noFill/>
        </p:spPr>
        <p:txBody>
          <a:bodyPr wrap="square" lIns="0" tIns="0" rIns="0" bIns="0" rtlCol="0">
            <a:spAutoFit/>
          </a:bodyP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990000"/>
                </a:solidFill>
                <a:effectLst/>
                <a:uLnTx/>
                <a:uFillTx/>
                <a:latin typeface="FrutigerNext LT Regular" pitchFamily="34" charset="0"/>
                <a:ea typeface="黑体" pitchFamily="2" charset="-122"/>
              </a:rPr>
              <a:t>32.4</a:t>
            </a:r>
          </a:p>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a:ln>
                  <a:noFill/>
                </a:ln>
                <a:solidFill>
                  <a:srgbClr val="990000"/>
                </a:solidFill>
                <a:effectLst/>
                <a:uLnTx/>
                <a:uFillTx/>
                <a:latin typeface="FrutigerNext LT Regular" pitchFamily="34" charset="0"/>
                <a:ea typeface="黑体" pitchFamily="2" charset="-122"/>
              </a:rPr>
              <a:t>(CNY203.9 </a:t>
            </a:r>
            <a:r>
              <a:rPr kumimoji="0" lang="en-US" altLang="zh-CN" sz="800" b="1" i="0" u="none" strike="noStrike" kern="0" cap="none" spc="0" normalizeH="0" baseline="0" noProof="0" dirty="0" err="1">
                <a:ln>
                  <a:noFill/>
                </a:ln>
                <a:solidFill>
                  <a:srgbClr val="990000"/>
                </a:solidFill>
                <a:effectLst/>
                <a:uLnTx/>
                <a:uFillTx/>
                <a:latin typeface="FrutigerNext LT Regular" pitchFamily="34" charset="0"/>
                <a:ea typeface="黑体" pitchFamily="2" charset="-122"/>
              </a:rPr>
              <a:t>bln</a:t>
            </a:r>
            <a:r>
              <a:rPr kumimoji="0" lang="en-US" altLang="zh-CN" sz="800" b="1" i="0" u="none" strike="noStrike" kern="0" cap="none" spc="0" normalizeH="0" baseline="0" noProof="0" dirty="0">
                <a:ln>
                  <a:noFill/>
                </a:ln>
                <a:solidFill>
                  <a:srgbClr val="990000"/>
                </a:solidFill>
                <a:effectLst/>
                <a:uLnTx/>
                <a:uFillTx/>
                <a:latin typeface="FrutigerNext LT Regular" pitchFamily="34" charset="0"/>
                <a:ea typeface="黑体" pitchFamily="2" charset="-122"/>
              </a:rPr>
              <a:t>)</a:t>
            </a:r>
          </a:p>
        </p:txBody>
      </p:sp>
      <p:sp>
        <p:nvSpPr>
          <p:cNvPr id="185" name="TextBox 184"/>
          <p:cNvSpPr txBox="1"/>
          <p:nvPr/>
        </p:nvSpPr>
        <p:spPr>
          <a:xfrm>
            <a:off x="2634612" y="2373440"/>
            <a:ext cx="758498" cy="400110"/>
          </a:xfrm>
          <a:prstGeom prst="rect">
            <a:avLst/>
          </a:prstGeom>
          <a:noFill/>
        </p:spPr>
        <p:txBody>
          <a:bodyPr wrap="square" lIns="0" tIns="0" rIns="0" bIns="0" rtlCol="0">
            <a:spAutoFit/>
          </a:bodyP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990000"/>
                </a:solidFill>
                <a:effectLst/>
                <a:uLnTx/>
                <a:uFillTx/>
                <a:latin typeface="FrutigerNext LT Regular" pitchFamily="34" charset="0"/>
                <a:ea typeface="黑体" pitchFamily="2" charset="-122"/>
              </a:rPr>
              <a:t>35.4</a:t>
            </a:r>
            <a:endParaRPr kumimoji="0" lang="en-US" altLang="zh-CN" sz="1800" b="1" i="0" u="none" strike="noStrike" kern="0" cap="none" spc="0" normalizeH="0" baseline="0" noProof="0" dirty="0">
              <a:ln>
                <a:noFill/>
              </a:ln>
              <a:solidFill>
                <a:srgbClr val="990000"/>
              </a:solidFill>
              <a:effectLst/>
              <a:uLnTx/>
              <a:uFillTx/>
              <a:latin typeface="FrutigerNext LT Regular" pitchFamily="34" charset="0"/>
              <a:ea typeface="黑体" pitchFamily="2" charset="-122"/>
            </a:endParaRPr>
          </a:p>
          <a:p>
            <a:pPr marL="0" marR="0" lvl="0" indent="0" algn="ctr" defTabSz="801688"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a:ln>
                  <a:noFill/>
                </a:ln>
                <a:solidFill>
                  <a:srgbClr val="990000"/>
                </a:solidFill>
                <a:effectLst/>
                <a:uLnTx/>
                <a:uFillTx/>
                <a:latin typeface="FrutigerNext LT Regular" pitchFamily="34" charset="0"/>
                <a:ea typeface="黑体" pitchFamily="2" charset="-122"/>
              </a:rPr>
              <a:t>(</a:t>
            </a:r>
            <a:r>
              <a:rPr kumimoji="0" lang="en-US" altLang="zh-CN" sz="800" b="1" i="0" u="none" strike="noStrike" kern="0" cap="none" spc="0" normalizeH="0" baseline="0" noProof="0" dirty="0" smtClean="0">
                <a:ln>
                  <a:noFill/>
                </a:ln>
                <a:solidFill>
                  <a:srgbClr val="990000"/>
                </a:solidFill>
                <a:effectLst/>
                <a:uLnTx/>
                <a:uFillTx/>
                <a:latin typeface="FrutigerNext LT Regular" pitchFamily="34" charset="0"/>
                <a:ea typeface="黑体" pitchFamily="2" charset="-122"/>
              </a:rPr>
              <a:t>CNY220.4 </a:t>
            </a:r>
            <a:r>
              <a:rPr kumimoji="0" lang="en-US" altLang="zh-CN" sz="800" b="1" i="0" u="none" strike="noStrike" kern="0" cap="none" spc="0" normalizeH="0" baseline="0" noProof="0" dirty="0" err="1">
                <a:ln>
                  <a:noFill/>
                </a:ln>
                <a:solidFill>
                  <a:srgbClr val="990000"/>
                </a:solidFill>
                <a:effectLst/>
                <a:uLnTx/>
                <a:uFillTx/>
                <a:latin typeface="FrutigerNext LT Regular" pitchFamily="34" charset="0"/>
                <a:ea typeface="黑体" pitchFamily="2" charset="-122"/>
              </a:rPr>
              <a:t>bln</a:t>
            </a:r>
            <a:r>
              <a:rPr kumimoji="0" lang="en-US" altLang="zh-CN" sz="800" b="1" i="0" u="none" strike="noStrike" kern="0" cap="none" spc="0" normalizeH="0" baseline="0" noProof="0" dirty="0">
                <a:ln>
                  <a:noFill/>
                </a:ln>
                <a:solidFill>
                  <a:srgbClr val="990000"/>
                </a:solidFill>
                <a:effectLst/>
                <a:uLnTx/>
                <a:uFillTx/>
                <a:latin typeface="FrutigerNext LT Regular" pitchFamily="34" charset="0"/>
                <a:ea typeface="黑体" pitchFamily="2" charset="-122"/>
              </a:rPr>
              <a:t>)</a:t>
            </a:r>
          </a:p>
        </p:txBody>
      </p:sp>
      <p:sp>
        <p:nvSpPr>
          <p:cNvPr id="186" name="Text Box 40"/>
          <p:cNvSpPr txBox="1">
            <a:spLocks noChangeArrowheads="1"/>
          </p:cNvSpPr>
          <p:nvPr/>
        </p:nvSpPr>
        <p:spPr bwMode="auto">
          <a:xfrm>
            <a:off x="175890" y="1766467"/>
            <a:ext cx="3390611" cy="430887"/>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fontAlgn="auto">
              <a:spcBef>
                <a:spcPts val="0"/>
              </a:spcBef>
              <a:spcAft>
                <a:spcPts val="0"/>
              </a:spcAft>
              <a:buClrTx/>
              <a:buNone/>
            </a:pPr>
            <a:r>
              <a:rPr lang="en-US" altLang="zh-CN" kern="0" dirty="0">
                <a:gradFill flip="none" rotWithShape="1">
                  <a:gsLst>
                    <a:gs pos="0">
                      <a:srgbClr val="FFC000"/>
                    </a:gs>
                    <a:gs pos="98333">
                      <a:srgbClr val="8A0000">
                        <a:shade val="100000"/>
                        <a:satMod val="115000"/>
                        <a:lumMod val="25000"/>
                      </a:srgbClr>
                    </a:gs>
                    <a:gs pos="30000">
                      <a:srgbClr val="C00000"/>
                    </a:gs>
                    <a:gs pos="65000">
                      <a:srgbClr val="8A0000">
                        <a:shade val="100000"/>
                        <a:satMod val="115000"/>
                      </a:srgbClr>
                    </a:gs>
                  </a:gsLst>
                  <a:path path="circle">
                    <a:fillToRect r="100000" b="100000"/>
                  </a:path>
                  <a:tileRect l="-100000" t="-100000"/>
                </a:gradFill>
                <a:latin typeface="FrutigerNext LT Regular" pitchFamily="34" charset="0"/>
                <a:ea typeface="华文细黑" pitchFamily="2" charset="-122"/>
                <a:cs typeface="Arial" pitchFamily="34" charset="0"/>
              </a:rPr>
              <a:t>Continuously </a:t>
            </a:r>
            <a:r>
              <a:rPr lang="en-US" altLang="zh-CN" kern="0" dirty="0" smtClean="0">
                <a:gradFill flip="none" rotWithShape="1">
                  <a:gsLst>
                    <a:gs pos="0">
                      <a:srgbClr val="FFC000"/>
                    </a:gs>
                    <a:gs pos="98333">
                      <a:srgbClr val="8A0000">
                        <a:shade val="100000"/>
                        <a:satMod val="115000"/>
                        <a:lumMod val="25000"/>
                      </a:srgbClr>
                    </a:gs>
                    <a:gs pos="30000">
                      <a:srgbClr val="C00000"/>
                    </a:gs>
                    <a:gs pos="65000">
                      <a:srgbClr val="8A0000">
                        <a:shade val="100000"/>
                        <a:satMod val="115000"/>
                      </a:srgbClr>
                    </a:gs>
                  </a:gsLst>
                  <a:path path="circle">
                    <a:fillToRect r="100000" b="100000"/>
                  </a:path>
                  <a:tileRect l="-100000" t="-100000"/>
                </a:gradFill>
                <a:latin typeface="FrutigerNext LT Regular" pitchFamily="34" charset="0"/>
                <a:ea typeface="华文细黑" pitchFamily="2" charset="-122"/>
                <a:cs typeface="Arial" pitchFamily="34" charset="0"/>
              </a:rPr>
              <a:t>create </a:t>
            </a:r>
          </a:p>
          <a:p>
            <a:pPr algn="ctr" fontAlgn="auto">
              <a:spcBef>
                <a:spcPts val="0"/>
              </a:spcBef>
              <a:spcAft>
                <a:spcPts val="0"/>
              </a:spcAft>
              <a:buClrTx/>
              <a:buNone/>
            </a:pPr>
            <a:r>
              <a:rPr lang="en-US" altLang="zh-CN" kern="0" dirty="0" smtClean="0">
                <a:gradFill flip="none" rotWithShape="1">
                  <a:gsLst>
                    <a:gs pos="0">
                      <a:srgbClr val="FFC000"/>
                    </a:gs>
                    <a:gs pos="98333">
                      <a:srgbClr val="8A0000">
                        <a:shade val="100000"/>
                        <a:satMod val="115000"/>
                        <a:lumMod val="25000"/>
                      </a:srgbClr>
                    </a:gs>
                    <a:gs pos="30000">
                      <a:srgbClr val="C00000"/>
                    </a:gs>
                    <a:gs pos="65000">
                      <a:srgbClr val="8A0000">
                        <a:shade val="100000"/>
                        <a:satMod val="115000"/>
                      </a:srgbClr>
                    </a:gs>
                  </a:gsLst>
                  <a:path path="circle">
                    <a:fillToRect r="100000" b="100000"/>
                  </a:path>
                  <a:tileRect l="-100000" t="-100000"/>
                </a:gradFill>
                <a:latin typeface="FrutigerNext LT Regular" pitchFamily="34" charset="0"/>
                <a:ea typeface="华文细黑" pitchFamily="2" charset="-122"/>
                <a:cs typeface="Arial" pitchFamily="34" charset="0"/>
              </a:rPr>
              <a:t>long-term </a:t>
            </a:r>
            <a:r>
              <a:rPr lang="en-US" altLang="zh-CN" kern="0" dirty="0">
                <a:gradFill flip="none" rotWithShape="1">
                  <a:gsLst>
                    <a:gs pos="0">
                      <a:srgbClr val="FFC000"/>
                    </a:gs>
                    <a:gs pos="98333">
                      <a:srgbClr val="8A0000">
                        <a:shade val="100000"/>
                        <a:satMod val="115000"/>
                        <a:lumMod val="25000"/>
                      </a:srgbClr>
                    </a:gs>
                    <a:gs pos="30000">
                      <a:srgbClr val="C00000"/>
                    </a:gs>
                    <a:gs pos="65000">
                      <a:srgbClr val="8A0000">
                        <a:shade val="100000"/>
                        <a:satMod val="115000"/>
                      </a:srgbClr>
                    </a:gs>
                  </a:gsLst>
                  <a:path path="circle">
                    <a:fillToRect r="100000" b="100000"/>
                  </a:path>
                  <a:tileRect l="-100000" t="-100000"/>
                </a:gradFill>
                <a:latin typeface="FrutigerNext LT Regular" pitchFamily="34" charset="0"/>
                <a:ea typeface="华文细黑" pitchFamily="2" charset="-122"/>
                <a:cs typeface="Arial" pitchFamily="34" charset="0"/>
              </a:rPr>
              <a:t>value for customers</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tsShapeName" descr="EUR03B6251125B8@@92@3ED383ECBCD80;06A;;0=;=F11041632!!!BIHO@]f110416321@0C99@@110B325D7E703101电担览粹)釜士烹亨(!W0/6过衙/qqu!!!!!!!!!!!!!!!!!!!!!!!!!!!!!!!!!!!!!!!!!!!!!!!!!!!!!!!!!!!!!!!!!!!!!!!!!!!!!!!!!!!!!!!!!!!!!!!!!!!!!!!!!!!!!!!!!!!!!!!!!!!!!!!!!!!!!!!!!!!!!!!!!!!!!!!!!!!!!!!!!!!!!!!!!!!!!!!!!!!!!!!!!!!!!!!!!!!!!!!!!!!!!!!!!!!!!!!!!!!!!!!!!!!!!!!!!!!!!!!!!!!!!!!!!!!!!!!!!!!!!!!!!!!!!!!!!!!!!!!!!!!!!!!!!!!!!!!!!!!!!!!!!!!!!!!!!!!!!!!!!!!!!!!!!!!!!!!!!!!!!!!!!!!!!!!!!!!!!!!!!!!!!!!!!!!!!!!!!!!!!!!!!!!!!!!!!!!!!!!!!!!!!!!!!!!!!!!!!!!!!!!!!!!!!!!!!!!!!!!!!!!!!!!!!!!!!!!!!!!!!!!!!!!!!!!!!!!!!!!!!!!!!!!!!!!!!!!!!!!!!!!!!!!!!!!!!!!!!!!!!!!!!!!!!!!!!!!!!!!!!!!!!!!!!!!!!!!!!!!!!!!!!!!!!!!!!!!!!!!!!!!!!!!!!!!!!!!!!!!!!!!!!!!!!!!!!!!!!!!!!!!!!!!!!!!!!!!!!!!!!!!!!!!!!!!!!!!!!!!!!!!!!!!!!!!!!!!!!!!!!!!!!!!!!!!!!!!!!!!!!!!!!!!!!!!!!!!!!!!!!!!!!!!!!!!!!!!!!!!!!!!!!!!!!!!!!!!!!!!!!!!!!!!!!!!!!!!!!!!!!!!!!!!!!!!!!!!!!!!!!!!!!!!!!!!!!!!!!!!!!!!!!!!!!!!!!!!!!!!!!!!!!!!!!!!!!!!!!!!!!!!!!!!!!!!!!!!!!!!!!!!!!!!!!!!!!!!!!!!!!!!!!!!!!!!!!!!!!!!!!!!!!!!!!!!!!!!!!!!!!!!!!!!!!!!!!!!!!!!!!!!!!!!!!!!!!!!!!!!!!!!!!!!!!!!!!!!!!!!!!!!!!!!!!!!!!!!!!!!!!!!!!!!!!!!!!!!!!!!!!!!!!!!!!!!!!!!!!!!!!!!!!!!!!!!!!!!!!!!!!!!!!!!!!!!!!!!!!!!!!!!!!!!!!!!!!!!!!!!!!!!!!!!!!!!!!!!!!!!!!!!!!!!!!!!!!!!!!!!!!!!!!!!!!!!!!!!!!!!!!!!!!!!!!!!!!!!!!!!!!!!!!!!!!!!!!!!!!!!!!!!!!!!!!!!!!!!!!!!!!!!!!!!!!!!!!!!!!!!!!!!!!!!!!!!!!!!!!!!!!!!!!!!!!!!!!!!!!!!!!!!!!!!!!!!!!!!!!!!!!!!!!!!!!!!!!!!!!!!!!!!!!!!!!!!!!!!!!!!!!!!!!!!!!!!!!!!!!!!!!!!!!!!!!!!!!!!!!!!!!!!!!!!!!!!!!!!!!!!!!!!!!!!!!!!!!!!!!!!!!!!!!!!!!!!!!!!!!!!!!!!!!!!!!!!!!!!!!!!!!!!!!!!!!!!!!!!!!!!!!!!!!!!!!!!!!!!!!!!!!!!!!!!!!!!!!!!!!!!!!!!!!!!!!!!!!!!!!!!!!!!!!!!!!!!!!!!!!!!!!!!!!!!!!!!!!!!!!!!!!!!!!!!!!!!!!!!!!!!!!!!!!!!!!!!!!!!!!!!!!!!!!!!!!!!!!!!!!!!!!!!!!!!!!!!!!!!!!!!!!!!!!!!!!!!!!!!!!!!!!!!!!!!!!!!!!!!!!!!!!!!!!!!!!!!!!!!!!!!!!!!!!!!!!!!!!!!!!!!!!!!!!!!!!!!!!!!!!!!!!!!!!!!!!!!!!!!!!!!!!!!!!!!!!!!!!!!!!!!!!!!!!!!!!!!!!!!!!!!!!!!!!!!!!!!!!!!!!!!!!!!!!!!!!!!!!!!!!!!!!!!!!!!!!!!!!!!!!!!!!!!!!!!!!!!!!!!!!!!!!!!!!!!!!!!!!!!!!!!!!!!!!!!!!!!!!!!!!!!!!!!!!!!!!!!!!!!!!!!!!!!!!!!!!!!!!!!!!!!!!!!!!!!!!!!!!!!!!!!!!!!!!!!!!!!!!!!!!!!!!!!!!!!!!!!!!!!!!!!!!!!!!!!!!!!!!!!!!!!!!!!!!!!!!!!!!!!!!!!!!!!!!!!!!!!!!!!!!!!!!!!!!!!!!!!!!!!!!!!!!!!!!!!!!!!!!!!!!!!!!!!!!!!!!!!!!!!!!!!!!!!!!!!!!!!!!!!!!!!!!!!!!!!!!!!!!!!!!!!!!!!!!!!!!!!!!!!!!!!!!!!!!!!!!!!!!!!!!!!!!!!!!!!!!!!!!!!!!!!!!!!!!!!!!!!!!!!!!!!!!!!!!!!!!!!!!!!!!!!!!!!!!!!!1!1" hidden="1"/>
          <p:cNvSpPr>
            <a:spLocks noChangeArrowheads="1"/>
          </p:cNvSpPr>
          <p:nvPr/>
        </p:nvSpPr>
        <p:spPr bwMode="auto">
          <a:xfrm>
            <a:off x="0" y="2"/>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lIns="68552" tIns="34276" rIns="68552" bIns="34276" anchor="ctr"/>
          <a:lstStyle/>
          <a:p>
            <a:endParaRPr lang="zh-CN" altLang="en-US">
              <a:solidFill>
                <a:srgbClr val="000000"/>
              </a:solidFill>
            </a:endParaRPr>
          </a:p>
        </p:txBody>
      </p:sp>
      <p:sp>
        <p:nvSpPr>
          <p:cNvPr id="103" name="Title 2"/>
          <p:cNvSpPr txBox="1">
            <a:spLocks/>
          </p:cNvSpPr>
          <p:nvPr/>
        </p:nvSpPr>
        <p:spPr>
          <a:xfrm>
            <a:off x="67375" y="226716"/>
            <a:ext cx="9143999" cy="628369"/>
          </a:xfrm>
          <a:prstGeom prst="rect">
            <a:avLst/>
          </a:prstGeom>
        </p:spPr>
        <p:txBody>
          <a:bodyPr/>
          <a:lstStyle/>
          <a:p>
            <a:pPr lvl="0" eaLnBrk="0" hangingPunct="0">
              <a:defRPr/>
            </a:pPr>
            <a:r>
              <a:rPr lang="en-US" altLang="zh-CN" sz="2300" b="1" kern="0" dirty="0" smtClean="0">
                <a:solidFill>
                  <a:srgbClr val="C00000"/>
                </a:solidFill>
                <a:latin typeface="Arial" pitchFamily="34" charset="0"/>
                <a:ea typeface="微软雅黑" pitchFamily="34" charset="-122"/>
                <a:cs typeface="Arial" pitchFamily="34" charset="0"/>
              </a:rPr>
              <a:t>Focus on Government ICT Development &amp; Selected Industries</a:t>
            </a:r>
          </a:p>
        </p:txBody>
      </p:sp>
      <p:sp>
        <p:nvSpPr>
          <p:cNvPr id="70" name="TextBox 69"/>
          <p:cNvSpPr txBox="1"/>
          <p:nvPr/>
        </p:nvSpPr>
        <p:spPr>
          <a:xfrm rot="3099642">
            <a:off x="5658052" y="5841718"/>
            <a:ext cx="1384940" cy="276999"/>
          </a:xfrm>
          <a:prstGeom prst="rect">
            <a:avLst/>
          </a:prstGeom>
          <a:noFill/>
        </p:spPr>
        <p:txBody>
          <a:bodyPr wrap="square" rtlCol="0">
            <a:spAutoFit/>
          </a:bodyPr>
          <a:lstStyle/>
          <a:p>
            <a:r>
              <a:rPr lang="en-US" altLang="zh-CN" sz="1200" b="1" dirty="0" smtClean="0">
                <a:solidFill>
                  <a:schemeClr val="bg1"/>
                </a:solidFill>
              </a:rPr>
              <a:t>Energy</a:t>
            </a:r>
            <a:endParaRPr lang="zh-CN" altLang="en-US" sz="1200" b="1" dirty="0">
              <a:solidFill>
                <a:schemeClr val="bg1"/>
              </a:solidFill>
              <a:latin typeface="Arial" pitchFamily="34" charset="0"/>
              <a:cs typeface="Arial" pitchFamily="34" charset="0"/>
            </a:endParaRPr>
          </a:p>
        </p:txBody>
      </p:sp>
      <p:grpSp>
        <p:nvGrpSpPr>
          <p:cNvPr id="2" name="组合 70"/>
          <p:cNvGrpSpPr/>
          <p:nvPr/>
        </p:nvGrpSpPr>
        <p:grpSpPr>
          <a:xfrm>
            <a:off x="323850" y="1023150"/>
            <a:ext cx="8464551" cy="5044017"/>
            <a:chOff x="-582614" y="-4148932"/>
            <a:chExt cx="8464551" cy="3783013"/>
          </a:xfrm>
        </p:grpSpPr>
        <p:sp>
          <p:nvSpPr>
            <p:cNvPr id="72" name="Freeform 7"/>
            <p:cNvSpPr>
              <a:spLocks/>
            </p:cNvSpPr>
            <p:nvPr/>
          </p:nvSpPr>
          <p:spPr bwMode="auto">
            <a:xfrm>
              <a:off x="-582614" y="-2013744"/>
              <a:ext cx="4187825" cy="1635125"/>
            </a:xfrm>
            <a:custGeom>
              <a:avLst/>
              <a:gdLst/>
              <a:ahLst/>
              <a:cxnLst>
                <a:cxn ang="0">
                  <a:pos x="7960" y="3090"/>
                </a:cxn>
                <a:cxn ang="0">
                  <a:pos x="0" y="0"/>
                </a:cxn>
                <a:cxn ang="0">
                  <a:pos x="0" y="3090"/>
                </a:cxn>
                <a:cxn ang="0">
                  <a:pos x="7960" y="3090"/>
                </a:cxn>
              </a:cxnLst>
              <a:rect l="0" t="0" r="r" b="b"/>
              <a:pathLst>
                <a:path w="7960" h="3090">
                  <a:moveTo>
                    <a:pt x="7960" y="3090"/>
                  </a:moveTo>
                  <a:lnTo>
                    <a:pt x="0" y="0"/>
                  </a:lnTo>
                  <a:lnTo>
                    <a:pt x="0" y="3090"/>
                  </a:lnTo>
                  <a:lnTo>
                    <a:pt x="7960" y="309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8"/>
            <p:cNvSpPr>
              <a:spLocks/>
            </p:cNvSpPr>
            <p:nvPr/>
          </p:nvSpPr>
          <p:spPr bwMode="auto">
            <a:xfrm>
              <a:off x="1714499" y="-4148932"/>
              <a:ext cx="1966913" cy="3770313"/>
            </a:xfrm>
            <a:custGeom>
              <a:avLst/>
              <a:gdLst/>
              <a:ahLst/>
              <a:cxnLst>
                <a:cxn ang="0">
                  <a:pos x="3718" y="7124"/>
                </a:cxn>
                <a:cxn ang="0">
                  <a:pos x="3683" y="0"/>
                </a:cxn>
                <a:cxn ang="0">
                  <a:pos x="0" y="0"/>
                </a:cxn>
                <a:cxn ang="0">
                  <a:pos x="3698" y="7124"/>
                </a:cxn>
                <a:cxn ang="0">
                  <a:pos x="3718" y="7124"/>
                </a:cxn>
              </a:cxnLst>
              <a:rect l="0" t="0" r="r" b="b"/>
              <a:pathLst>
                <a:path w="3718" h="7124">
                  <a:moveTo>
                    <a:pt x="3718" y="7124"/>
                  </a:moveTo>
                  <a:lnTo>
                    <a:pt x="3683" y="0"/>
                  </a:lnTo>
                  <a:lnTo>
                    <a:pt x="0" y="0"/>
                  </a:lnTo>
                  <a:lnTo>
                    <a:pt x="3698" y="7124"/>
                  </a:lnTo>
                  <a:lnTo>
                    <a:pt x="3718" y="712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9"/>
            <p:cNvSpPr>
              <a:spLocks/>
            </p:cNvSpPr>
            <p:nvPr/>
          </p:nvSpPr>
          <p:spPr bwMode="auto">
            <a:xfrm>
              <a:off x="-557213" y="-4148932"/>
              <a:ext cx="4200525" cy="3770313"/>
            </a:xfrm>
            <a:custGeom>
              <a:avLst/>
              <a:gdLst/>
              <a:ahLst/>
              <a:cxnLst>
                <a:cxn ang="0">
                  <a:pos x="7938" y="7124"/>
                </a:cxn>
                <a:cxn ang="0">
                  <a:pos x="4335" y="0"/>
                </a:cxn>
                <a:cxn ang="0">
                  <a:pos x="0" y="0"/>
                </a:cxn>
                <a:cxn ang="0">
                  <a:pos x="7901" y="7124"/>
                </a:cxn>
                <a:cxn ang="0">
                  <a:pos x="7938" y="7124"/>
                </a:cxn>
              </a:cxnLst>
              <a:rect l="0" t="0" r="r" b="b"/>
              <a:pathLst>
                <a:path w="7938" h="7124">
                  <a:moveTo>
                    <a:pt x="7938" y="7124"/>
                  </a:moveTo>
                  <a:lnTo>
                    <a:pt x="4335" y="0"/>
                  </a:lnTo>
                  <a:lnTo>
                    <a:pt x="0" y="0"/>
                  </a:lnTo>
                  <a:lnTo>
                    <a:pt x="7901" y="7124"/>
                  </a:lnTo>
                  <a:lnTo>
                    <a:pt x="7938" y="7124"/>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10"/>
            <p:cNvSpPr>
              <a:spLocks/>
            </p:cNvSpPr>
            <p:nvPr/>
          </p:nvSpPr>
          <p:spPr bwMode="auto">
            <a:xfrm>
              <a:off x="-582614" y="-4148932"/>
              <a:ext cx="4211637" cy="3770313"/>
            </a:xfrm>
            <a:custGeom>
              <a:avLst/>
              <a:gdLst/>
              <a:ahLst/>
              <a:cxnLst>
                <a:cxn ang="0">
                  <a:pos x="8004" y="7124"/>
                </a:cxn>
                <a:cxn ang="0">
                  <a:pos x="90" y="0"/>
                </a:cxn>
                <a:cxn ang="0">
                  <a:pos x="0" y="0"/>
                </a:cxn>
                <a:cxn ang="0">
                  <a:pos x="0" y="4066"/>
                </a:cxn>
                <a:cxn ang="0">
                  <a:pos x="7963" y="7124"/>
                </a:cxn>
                <a:cxn ang="0">
                  <a:pos x="8004" y="7124"/>
                </a:cxn>
              </a:cxnLst>
              <a:rect l="0" t="0" r="r" b="b"/>
              <a:pathLst>
                <a:path w="8004" h="7124">
                  <a:moveTo>
                    <a:pt x="8004" y="7124"/>
                  </a:moveTo>
                  <a:lnTo>
                    <a:pt x="90" y="0"/>
                  </a:lnTo>
                  <a:lnTo>
                    <a:pt x="0" y="0"/>
                  </a:lnTo>
                  <a:lnTo>
                    <a:pt x="0" y="4066"/>
                  </a:lnTo>
                  <a:lnTo>
                    <a:pt x="7963" y="7124"/>
                  </a:lnTo>
                  <a:lnTo>
                    <a:pt x="8004" y="712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11"/>
            <p:cNvSpPr>
              <a:spLocks/>
            </p:cNvSpPr>
            <p:nvPr/>
          </p:nvSpPr>
          <p:spPr bwMode="auto">
            <a:xfrm>
              <a:off x="3719512" y="-2013744"/>
              <a:ext cx="4162425" cy="1635125"/>
            </a:xfrm>
            <a:custGeom>
              <a:avLst/>
              <a:gdLst/>
              <a:ahLst/>
              <a:cxnLst>
                <a:cxn ang="0">
                  <a:pos x="0" y="3090"/>
                </a:cxn>
                <a:cxn ang="0">
                  <a:pos x="7960" y="0"/>
                </a:cxn>
                <a:cxn ang="0">
                  <a:pos x="7960" y="3090"/>
                </a:cxn>
                <a:cxn ang="0">
                  <a:pos x="0" y="3090"/>
                </a:cxn>
              </a:cxnLst>
              <a:rect l="0" t="0" r="r" b="b"/>
              <a:pathLst>
                <a:path w="7960" h="3090">
                  <a:moveTo>
                    <a:pt x="0" y="3090"/>
                  </a:moveTo>
                  <a:lnTo>
                    <a:pt x="7960" y="0"/>
                  </a:lnTo>
                  <a:lnTo>
                    <a:pt x="7960" y="3090"/>
                  </a:lnTo>
                  <a:lnTo>
                    <a:pt x="0" y="309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12"/>
            <p:cNvSpPr>
              <a:spLocks/>
            </p:cNvSpPr>
            <p:nvPr/>
          </p:nvSpPr>
          <p:spPr bwMode="auto">
            <a:xfrm>
              <a:off x="3651249" y="-4148932"/>
              <a:ext cx="1958975" cy="3770313"/>
            </a:xfrm>
            <a:custGeom>
              <a:avLst/>
              <a:gdLst/>
              <a:ahLst/>
              <a:cxnLst>
                <a:cxn ang="0">
                  <a:pos x="0" y="7124"/>
                </a:cxn>
                <a:cxn ang="0">
                  <a:pos x="35" y="0"/>
                </a:cxn>
                <a:cxn ang="0">
                  <a:pos x="3703" y="0"/>
                </a:cxn>
                <a:cxn ang="0">
                  <a:pos x="20" y="7124"/>
                </a:cxn>
                <a:cxn ang="0">
                  <a:pos x="0" y="7124"/>
                </a:cxn>
              </a:cxnLst>
              <a:rect l="0" t="0" r="r" b="b"/>
              <a:pathLst>
                <a:path w="3703" h="7124">
                  <a:moveTo>
                    <a:pt x="0" y="7124"/>
                  </a:moveTo>
                  <a:lnTo>
                    <a:pt x="35" y="0"/>
                  </a:lnTo>
                  <a:lnTo>
                    <a:pt x="3703" y="0"/>
                  </a:lnTo>
                  <a:lnTo>
                    <a:pt x="20" y="7124"/>
                  </a:lnTo>
                  <a:lnTo>
                    <a:pt x="0" y="7124"/>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13"/>
            <p:cNvSpPr>
              <a:spLocks/>
            </p:cNvSpPr>
            <p:nvPr/>
          </p:nvSpPr>
          <p:spPr bwMode="auto">
            <a:xfrm>
              <a:off x="3681412" y="-4148932"/>
              <a:ext cx="4200525" cy="3770313"/>
            </a:xfrm>
            <a:custGeom>
              <a:avLst/>
              <a:gdLst/>
              <a:ahLst/>
              <a:cxnLst>
                <a:cxn ang="0">
                  <a:pos x="0" y="7124"/>
                </a:cxn>
                <a:cxn ang="0">
                  <a:pos x="3603" y="0"/>
                </a:cxn>
                <a:cxn ang="0">
                  <a:pos x="7938" y="0"/>
                </a:cxn>
                <a:cxn ang="0">
                  <a:pos x="37" y="7124"/>
                </a:cxn>
                <a:cxn ang="0">
                  <a:pos x="0" y="7124"/>
                </a:cxn>
              </a:cxnLst>
              <a:rect l="0" t="0" r="r" b="b"/>
              <a:pathLst>
                <a:path w="7938" h="7124">
                  <a:moveTo>
                    <a:pt x="0" y="7124"/>
                  </a:moveTo>
                  <a:lnTo>
                    <a:pt x="3603" y="0"/>
                  </a:lnTo>
                  <a:lnTo>
                    <a:pt x="7938" y="0"/>
                  </a:lnTo>
                  <a:lnTo>
                    <a:pt x="37" y="7124"/>
                  </a:lnTo>
                  <a:lnTo>
                    <a:pt x="0" y="712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14"/>
            <p:cNvSpPr>
              <a:spLocks/>
            </p:cNvSpPr>
            <p:nvPr/>
          </p:nvSpPr>
          <p:spPr bwMode="auto">
            <a:xfrm>
              <a:off x="3695700" y="-4148932"/>
              <a:ext cx="4186237" cy="3770313"/>
            </a:xfrm>
            <a:custGeom>
              <a:avLst/>
              <a:gdLst/>
              <a:ahLst/>
              <a:cxnLst>
                <a:cxn ang="0">
                  <a:pos x="0" y="7124"/>
                </a:cxn>
                <a:cxn ang="0">
                  <a:pos x="7914" y="0"/>
                </a:cxn>
                <a:cxn ang="0">
                  <a:pos x="8004" y="0"/>
                </a:cxn>
                <a:cxn ang="0">
                  <a:pos x="8004" y="4066"/>
                </a:cxn>
                <a:cxn ang="0">
                  <a:pos x="41" y="7124"/>
                </a:cxn>
                <a:cxn ang="0">
                  <a:pos x="0" y="7124"/>
                </a:cxn>
              </a:cxnLst>
              <a:rect l="0" t="0" r="r" b="b"/>
              <a:pathLst>
                <a:path w="8004" h="7124">
                  <a:moveTo>
                    <a:pt x="0" y="7124"/>
                  </a:moveTo>
                  <a:lnTo>
                    <a:pt x="7914" y="0"/>
                  </a:lnTo>
                  <a:lnTo>
                    <a:pt x="8004" y="0"/>
                  </a:lnTo>
                  <a:lnTo>
                    <a:pt x="8004" y="4066"/>
                  </a:lnTo>
                  <a:lnTo>
                    <a:pt x="41" y="7124"/>
                  </a:lnTo>
                  <a:lnTo>
                    <a:pt x="0" y="7124"/>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15"/>
            <p:cNvSpPr>
              <a:spLocks/>
            </p:cNvSpPr>
            <p:nvPr/>
          </p:nvSpPr>
          <p:spPr bwMode="auto">
            <a:xfrm>
              <a:off x="2014867" y="-1374744"/>
              <a:ext cx="3241964" cy="1008825"/>
            </a:xfrm>
            <a:custGeom>
              <a:avLst/>
              <a:gdLst/>
              <a:ahLst/>
              <a:cxnLst>
                <a:cxn ang="0">
                  <a:pos x="4001" y="3"/>
                </a:cxn>
                <a:cxn ang="0">
                  <a:pos x="4316" y="27"/>
                </a:cxn>
                <a:cxn ang="0">
                  <a:pos x="4622" y="73"/>
                </a:cxn>
                <a:cxn ang="0">
                  <a:pos x="4923" y="141"/>
                </a:cxn>
                <a:cxn ang="0">
                  <a:pos x="5214" y="230"/>
                </a:cxn>
                <a:cxn ang="0">
                  <a:pos x="5495" y="339"/>
                </a:cxn>
                <a:cxn ang="0">
                  <a:pos x="5768" y="468"/>
                </a:cxn>
                <a:cxn ang="0">
                  <a:pos x="6029" y="615"/>
                </a:cxn>
                <a:cxn ang="0">
                  <a:pos x="6278" y="779"/>
                </a:cxn>
                <a:cxn ang="0">
                  <a:pos x="6515" y="960"/>
                </a:cxn>
                <a:cxn ang="0">
                  <a:pos x="6738" y="1158"/>
                </a:cxn>
                <a:cxn ang="0">
                  <a:pos x="6947" y="1370"/>
                </a:cxn>
                <a:cxn ang="0">
                  <a:pos x="7139" y="1597"/>
                </a:cxn>
                <a:cxn ang="0">
                  <a:pos x="7317" y="1836"/>
                </a:cxn>
                <a:cxn ang="0">
                  <a:pos x="7477" y="2089"/>
                </a:cxn>
                <a:cxn ang="0">
                  <a:pos x="7619" y="2352"/>
                </a:cxn>
                <a:cxn ang="0">
                  <a:pos x="0" y="2488"/>
                </a:cxn>
                <a:cxn ang="0">
                  <a:pos x="133" y="2219"/>
                </a:cxn>
                <a:cxn ang="0">
                  <a:pos x="285" y="1961"/>
                </a:cxn>
                <a:cxn ang="0">
                  <a:pos x="454" y="1715"/>
                </a:cxn>
                <a:cxn ang="0">
                  <a:pos x="639" y="1482"/>
                </a:cxn>
                <a:cxn ang="0">
                  <a:pos x="841" y="1262"/>
                </a:cxn>
                <a:cxn ang="0">
                  <a:pos x="1057" y="1057"/>
                </a:cxn>
                <a:cxn ang="0">
                  <a:pos x="1287" y="868"/>
                </a:cxn>
                <a:cxn ang="0">
                  <a:pos x="1529" y="695"/>
                </a:cxn>
                <a:cxn ang="0">
                  <a:pos x="1785" y="539"/>
                </a:cxn>
                <a:cxn ang="0">
                  <a:pos x="2051" y="401"/>
                </a:cxn>
                <a:cxn ang="0">
                  <a:pos x="2328" y="282"/>
                </a:cxn>
                <a:cxn ang="0">
                  <a:pos x="2615" y="183"/>
                </a:cxn>
                <a:cxn ang="0">
                  <a:pos x="2910" y="104"/>
                </a:cxn>
                <a:cxn ang="0">
                  <a:pos x="3215" y="47"/>
                </a:cxn>
                <a:cxn ang="0">
                  <a:pos x="3525" y="12"/>
                </a:cxn>
                <a:cxn ang="0">
                  <a:pos x="3842" y="0"/>
                </a:cxn>
              </a:cxnLst>
              <a:rect l="0" t="0" r="r" b="b"/>
              <a:pathLst>
                <a:path w="7684" h="2488">
                  <a:moveTo>
                    <a:pt x="3842" y="0"/>
                  </a:moveTo>
                  <a:lnTo>
                    <a:pt x="4001" y="3"/>
                  </a:lnTo>
                  <a:lnTo>
                    <a:pt x="4159" y="12"/>
                  </a:lnTo>
                  <a:lnTo>
                    <a:pt x="4316" y="27"/>
                  </a:lnTo>
                  <a:lnTo>
                    <a:pt x="4470" y="47"/>
                  </a:lnTo>
                  <a:lnTo>
                    <a:pt x="4622" y="73"/>
                  </a:lnTo>
                  <a:lnTo>
                    <a:pt x="4773" y="104"/>
                  </a:lnTo>
                  <a:lnTo>
                    <a:pt x="4923" y="141"/>
                  </a:lnTo>
                  <a:lnTo>
                    <a:pt x="5069" y="183"/>
                  </a:lnTo>
                  <a:lnTo>
                    <a:pt x="5214" y="230"/>
                  </a:lnTo>
                  <a:lnTo>
                    <a:pt x="5356" y="282"/>
                  </a:lnTo>
                  <a:lnTo>
                    <a:pt x="5495" y="339"/>
                  </a:lnTo>
                  <a:lnTo>
                    <a:pt x="5634" y="401"/>
                  </a:lnTo>
                  <a:lnTo>
                    <a:pt x="5768" y="468"/>
                  </a:lnTo>
                  <a:lnTo>
                    <a:pt x="5900" y="539"/>
                  </a:lnTo>
                  <a:lnTo>
                    <a:pt x="6029" y="615"/>
                  </a:lnTo>
                  <a:lnTo>
                    <a:pt x="6155" y="695"/>
                  </a:lnTo>
                  <a:lnTo>
                    <a:pt x="6278" y="779"/>
                  </a:lnTo>
                  <a:lnTo>
                    <a:pt x="6398" y="868"/>
                  </a:lnTo>
                  <a:lnTo>
                    <a:pt x="6515" y="960"/>
                  </a:lnTo>
                  <a:lnTo>
                    <a:pt x="6628" y="1057"/>
                  </a:lnTo>
                  <a:lnTo>
                    <a:pt x="6738" y="1158"/>
                  </a:lnTo>
                  <a:lnTo>
                    <a:pt x="6844" y="1262"/>
                  </a:lnTo>
                  <a:lnTo>
                    <a:pt x="6947" y="1370"/>
                  </a:lnTo>
                  <a:lnTo>
                    <a:pt x="7044" y="1482"/>
                  </a:lnTo>
                  <a:lnTo>
                    <a:pt x="7139" y="1597"/>
                  </a:lnTo>
                  <a:lnTo>
                    <a:pt x="7230" y="1715"/>
                  </a:lnTo>
                  <a:lnTo>
                    <a:pt x="7317" y="1836"/>
                  </a:lnTo>
                  <a:lnTo>
                    <a:pt x="7399" y="1961"/>
                  </a:lnTo>
                  <a:lnTo>
                    <a:pt x="7477" y="2089"/>
                  </a:lnTo>
                  <a:lnTo>
                    <a:pt x="7551" y="2219"/>
                  </a:lnTo>
                  <a:lnTo>
                    <a:pt x="7619" y="2352"/>
                  </a:lnTo>
                  <a:lnTo>
                    <a:pt x="7684" y="2488"/>
                  </a:lnTo>
                  <a:lnTo>
                    <a:pt x="0" y="2488"/>
                  </a:lnTo>
                  <a:lnTo>
                    <a:pt x="64" y="2352"/>
                  </a:lnTo>
                  <a:lnTo>
                    <a:pt x="133" y="2219"/>
                  </a:lnTo>
                  <a:lnTo>
                    <a:pt x="207" y="2089"/>
                  </a:lnTo>
                  <a:lnTo>
                    <a:pt x="285" y="1961"/>
                  </a:lnTo>
                  <a:lnTo>
                    <a:pt x="367" y="1836"/>
                  </a:lnTo>
                  <a:lnTo>
                    <a:pt x="454" y="1715"/>
                  </a:lnTo>
                  <a:lnTo>
                    <a:pt x="544" y="1597"/>
                  </a:lnTo>
                  <a:lnTo>
                    <a:pt x="639" y="1482"/>
                  </a:lnTo>
                  <a:lnTo>
                    <a:pt x="738" y="1370"/>
                  </a:lnTo>
                  <a:lnTo>
                    <a:pt x="841" y="1262"/>
                  </a:lnTo>
                  <a:lnTo>
                    <a:pt x="947" y="1158"/>
                  </a:lnTo>
                  <a:lnTo>
                    <a:pt x="1057" y="1057"/>
                  </a:lnTo>
                  <a:lnTo>
                    <a:pt x="1170" y="960"/>
                  </a:lnTo>
                  <a:lnTo>
                    <a:pt x="1287" y="868"/>
                  </a:lnTo>
                  <a:lnTo>
                    <a:pt x="1405" y="779"/>
                  </a:lnTo>
                  <a:lnTo>
                    <a:pt x="1529" y="695"/>
                  </a:lnTo>
                  <a:lnTo>
                    <a:pt x="1656" y="615"/>
                  </a:lnTo>
                  <a:lnTo>
                    <a:pt x="1785" y="539"/>
                  </a:lnTo>
                  <a:lnTo>
                    <a:pt x="1916" y="468"/>
                  </a:lnTo>
                  <a:lnTo>
                    <a:pt x="2051" y="401"/>
                  </a:lnTo>
                  <a:lnTo>
                    <a:pt x="2188" y="339"/>
                  </a:lnTo>
                  <a:lnTo>
                    <a:pt x="2328" y="282"/>
                  </a:lnTo>
                  <a:lnTo>
                    <a:pt x="2470" y="230"/>
                  </a:lnTo>
                  <a:lnTo>
                    <a:pt x="2615" y="183"/>
                  </a:lnTo>
                  <a:lnTo>
                    <a:pt x="2762" y="141"/>
                  </a:lnTo>
                  <a:lnTo>
                    <a:pt x="2910" y="104"/>
                  </a:lnTo>
                  <a:lnTo>
                    <a:pt x="3061" y="73"/>
                  </a:lnTo>
                  <a:lnTo>
                    <a:pt x="3215" y="47"/>
                  </a:lnTo>
                  <a:lnTo>
                    <a:pt x="3369" y="27"/>
                  </a:lnTo>
                  <a:lnTo>
                    <a:pt x="3525" y="12"/>
                  </a:lnTo>
                  <a:lnTo>
                    <a:pt x="3682" y="3"/>
                  </a:lnTo>
                  <a:lnTo>
                    <a:pt x="3842"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16"/>
            <p:cNvSpPr>
              <a:spLocks/>
            </p:cNvSpPr>
            <p:nvPr/>
          </p:nvSpPr>
          <p:spPr bwMode="auto">
            <a:xfrm>
              <a:off x="708024" y="-2528094"/>
              <a:ext cx="5873751" cy="2162175"/>
            </a:xfrm>
            <a:custGeom>
              <a:avLst/>
              <a:gdLst/>
              <a:ahLst/>
              <a:cxnLst>
                <a:cxn ang="0">
                  <a:pos x="6032" y="19"/>
                </a:cxn>
                <a:cxn ang="0">
                  <a:pos x="6736" y="122"/>
                </a:cxn>
                <a:cxn ang="0">
                  <a:pos x="7410" y="306"/>
                </a:cxn>
                <a:cxn ang="0">
                  <a:pos x="8049" y="567"/>
                </a:cxn>
                <a:cxn ang="0">
                  <a:pos x="8648" y="899"/>
                </a:cxn>
                <a:cxn ang="0">
                  <a:pos x="9202" y="1297"/>
                </a:cxn>
                <a:cxn ang="0">
                  <a:pos x="9704" y="1755"/>
                </a:cxn>
                <a:cxn ang="0">
                  <a:pos x="10151" y="2269"/>
                </a:cxn>
                <a:cxn ang="0">
                  <a:pos x="10536" y="2833"/>
                </a:cxn>
                <a:cxn ang="0">
                  <a:pos x="10854" y="3440"/>
                </a:cxn>
                <a:cxn ang="0">
                  <a:pos x="11099" y="4087"/>
                </a:cxn>
                <a:cxn ang="0">
                  <a:pos x="10165" y="3729"/>
                </a:cxn>
                <a:cxn ang="0">
                  <a:pos x="9898" y="3219"/>
                </a:cxn>
                <a:cxn ang="0">
                  <a:pos x="9575" y="2744"/>
                </a:cxn>
                <a:cxn ang="0">
                  <a:pos x="9204" y="2310"/>
                </a:cxn>
                <a:cxn ang="0">
                  <a:pos x="8786" y="1920"/>
                </a:cxn>
                <a:cxn ang="0">
                  <a:pos x="8327" y="1579"/>
                </a:cxn>
                <a:cxn ang="0">
                  <a:pos x="7830" y="1290"/>
                </a:cxn>
                <a:cxn ang="0">
                  <a:pos x="7299" y="1059"/>
                </a:cxn>
                <a:cxn ang="0">
                  <a:pos x="6740" y="888"/>
                </a:cxn>
                <a:cxn ang="0">
                  <a:pos x="6155" y="783"/>
                </a:cxn>
                <a:cxn ang="0">
                  <a:pos x="5549" y="746"/>
                </a:cxn>
                <a:cxn ang="0">
                  <a:pos x="4944" y="783"/>
                </a:cxn>
                <a:cxn ang="0">
                  <a:pos x="4359" y="888"/>
                </a:cxn>
                <a:cxn ang="0">
                  <a:pos x="3799" y="1059"/>
                </a:cxn>
                <a:cxn ang="0">
                  <a:pos x="3269" y="1290"/>
                </a:cxn>
                <a:cxn ang="0">
                  <a:pos x="2772" y="1579"/>
                </a:cxn>
                <a:cxn ang="0">
                  <a:pos x="2312" y="1920"/>
                </a:cxn>
                <a:cxn ang="0">
                  <a:pos x="1894" y="2310"/>
                </a:cxn>
                <a:cxn ang="0">
                  <a:pos x="1522" y="2744"/>
                </a:cxn>
                <a:cxn ang="0">
                  <a:pos x="1201" y="3219"/>
                </a:cxn>
                <a:cxn ang="0">
                  <a:pos x="933" y="3729"/>
                </a:cxn>
                <a:cxn ang="0">
                  <a:pos x="0" y="4087"/>
                </a:cxn>
                <a:cxn ang="0">
                  <a:pos x="245" y="3440"/>
                </a:cxn>
                <a:cxn ang="0">
                  <a:pos x="562" y="2833"/>
                </a:cxn>
                <a:cxn ang="0">
                  <a:pos x="948" y="2269"/>
                </a:cxn>
                <a:cxn ang="0">
                  <a:pos x="1393" y="1755"/>
                </a:cxn>
                <a:cxn ang="0">
                  <a:pos x="1896" y="1297"/>
                </a:cxn>
                <a:cxn ang="0">
                  <a:pos x="2450" y="899"/>
                </a:cxn>
                <a:cxn ang="0">
                  <a:pos x="3049" y="567"/>
                </a:cxn>
                <a:cxn ang="0">
                  <a:pos x="3688" y="306"/>
                </a:cxn>
                <a:cxn ang="0">
                  <a:pos x="4363" y="122"/>
                </a:cxn>
                <a:cxn ang="0">
                  <a:pos x="5066" y="19"/>
                </a:cxn>
              </a:cxnLst>
              <a:rect l="0" t="0" r="r" b="b"/>
              <a:pathLst>
                <a:path w="11099" h="4087">
                  <a:moveTo>
                    <a:pt x="5549" y="0"/>
                  </a:moveTo>
                  <a:lnTo>
                    <a:pt x="5792" y="5"/>
                  </a:lnTo>
                  <a:lnTo>
                    <a:pt x="6032" y="19"/>
                  </a:lnTo>
                  <a:lnTo>
                    <a:pt x="6270" y="45"/>
                  </a:lnTo>
                  <a:lnTo>
                    <a:pt x="6504" y="79"/>
                  </a:lnTo>
                  <a:lnTo>
                    <a:pt x="6736" y="122"/>
                  </a:lnTo>
                  <a:lnTo>
                    <a:pt x="6963" y="175"/>
                  </a:lnTo>
                  <a:lnTo>
                    <a:pt x="7188" y="236"/>
                  </a:lnTo>
                  <a:lnTo>
                    <a:pt x="7410" y="306"/>
                  </a:lnTo>
                  <a:lnTo>
                    <a:pt x="7627" y="384"/>
                  </a:lnTo>
                  <a:lnTo>
                    <a:pt x="7840" y="472"/>
                  </a:lnTo>
                  <a:lnTo>
                    <a:pt x="8049" y="567"/>
                  </a:lnTo>
                  <a:lnTo>
                    <a:pt x="8253" y="670"/>
                  </a:lnTo>
                  <a:lnTo>
                    <a:pt x="8454" y="781"/>
                  </a:lnTo>
                  <a:lnTo>
                    <a:pt x="8648" y="899"/>
                  </a:lnTo>
                  <a:lnTo>
                    <a:pt x="8838" y="1025"/>
                  </a:lnTo>
                  <a:lnTo>
                    <a:pt x="9023" y="1157"/>
                  </a:lnTo>
                  <a:lnTo>
                    <a:pt x="9202" y="1297"/>
                  </a:lnTo>
                  <a:lnTo>
                    <a:pt x="9376" y="1443"/>
                  </a:lnTo>
                  <a:lnTo>
                    <a:pt x="9543" y="1596"/>
                  </a:lnTo>
                  <a:lnTo>
                    <a:pt x="9704" y="1755"/>
                  </a:lnTo>
                  <a:lnTo>
                    <a:pt x="9860" y="1920"/>
                  </a:lnTo>
                  <a:lnTo>
                    <a:pt x="10009" y="2092"/>
                  </a:lnTo>
                  <a:lnTo>
                    <a:pt x="10151" y="2269"/>
                  </a:lnTo>
                  <a:lnTo>
                    <a:pt x="10286" y="2452"/>
                  </a:lnTo>
                  <a:lnTo>
                    <a:pt x="10414" y="2639"/>
                  </a:lnTo>
                  <a:lnTo>
                    <a:pt x="10536" y="2833"/>
                  </a:lnTo>
                  <a:lnTo>
                    <a:pt x="10649" y="3030"/>
                  </a:lnTo>
                  <a:lnTo>
                    <a:pt x="10755" y="3233"/>
                  </a:lnTo>
                  <a:lnTo>
                    <a:pt x="10854" y="3440"/>
                  </a:lnTo>
                  <a:lnTo>
                    <a:pt x="10944" y="3651"/>
                  </a:lnTo>
                  <a:lnTo>
                    <a:pt x="11025" y="3867"/>
                  </a:lnTo>
                  <a:lnTo>
                    <a:pt x="11099" y="4087"/>
                  </a:lnTo>
                  <a:lnTo>
                    <a:pt x="10311" y="4087"/>
                  </a:lnTo>
                  <a:lnTo>
                    <a:pt x="10242" y="3907"/>
                  </a:lnTo>
                  <a:lnTo>
                    <a:pt x="10165" y="3729"/>
                  </a:lnTo>
                  <a:lnTo>
                    <a:pt x="10082" y="3555"/>
                  </a:lnTo>
                  <a:lnTo>
                    <a:pt x="9993" y="3385"/>
                  </a:lnTo>
                  <a:lnTo>
                    <a:pt x="9898" y="3219"/>
                  </a:lnTo>
                  <a:lnTo>
                    <a:pt x="9796" y="3056"/>
                  </a:lnTo>
                  <a:lnTo>
                    <a:pt x="9689" y="2898"/>
                  </a:lnTo>
                  <a:lnTo>
                    <a:pt x="9575" y="2744"/>
                  </a:lnTo>
                  <a:lnTo>
                    <a:pt x="9457" y="2595"/>
                  </a:lnTo>
                  <a:lnTo>
                    <a:pt x="9333" y="2450"/>
                  </a:lnTo>
                  <a:lnTo>
                    <a:pt x="9204" y="2310"/>
                  </a:lnTo>
                  <a:lnTo>
                    <a:pt x="9069" y="2175"/>
                  </a:lnTo>
                  <a:lnTo>
                    <a:pt x="8930" y="2045"/>
                  </a:lnTo>
                  <a:lnTo>
                    <a:pt x="8786" y="1920"/>
                  </a:lnTo>
                  <a:lnTo>
                    <a:pt x="8637" y="1801"/>
                  </a:lnTo>
                  <a:lnTo>
                    <a:pt x="8484" y="1687"/>
                  </a:lnTo>
                  <a:lnTo>
                    <a:pt x="8327" y="1579"/>
                  </a:lnTo>
                  <a:lnTo>
                    <a:pt x="8164" y="1476"/>
                  </a:lnTo>
                  <a:lnTo>
                    <a:pt x="7999" y="1381"/>
                  </a:lnTo>
                  <a:lnTo>
                    <a:pt x="7830" y="1290"/>
                  </a:lnTo>
                  <a:lnTo>
                    <a:pt x="7656" y="1206"/>
                  </a:lnTo>
                  <a:lnTo>
                    <a:pt x="7479" y="1130"/>
                  </a:lnTo>
                  <a:lnTo>
                    <a:pt x="7299" y="1059"/>
                  </a:lnTo>
                  <a:lnTo>
                    <a:pt x="7116" y="994"/>
                  </a:lnTo>
                  <a:lnTo>
                    <a:pt x="6929" y="938"/>
                  </a:lnTo>
                  <a:lnTo>
                    <a:pt x="6740" y="888"/>
                  </a:lnTo>
                  <a:lnTo>
                    <a:pt x="6547" y="845"/>
                  </a:lnTo>
                  <a:lnTo>
                    <a:pt x="6352" y="810"/>
                  </a:lnTo>
                  <a:lnTo>
                    <a:pt x="6155" y="783"/>
                  </a:lnTo>
                  <a:lnTo>
                    <a:pt x="5955" y="763"/>
                  </a:lnTo>
                  <a:lnTo>
                    <a:pt x="5752" y="750"/>
                  </a:lnTo>
                  <a:lnTo>
                    <a:pt x="5549" y="746"/>
                  </a:lnTo>
                  <a:lnTo>
                    <a:pt x="5345" y="750"/>
                  </a:lnTo>
                  <a:lnTo>
                    <a:pt x="5143" y="763"/>
                  </a:lnTo>
                  <a:lnTo>
                    <a:pt x="4944" y="783"/>
                  </a:lnTo>
                  <a:lnTo>
                    <a:pt x="4746" y="810"/>
                  </a:lnTo>
                  <a:lnTo>
                    <a:pt x="4551" y="845"/>
                  </a:lnTo>
                  <a:lnTo>
                    <a:pt x="4359" y="888"/>
                  </a:lnTo>
                  <a:lnTo>
                    <a:pt x="4169" y="938"/>
                  </a:lnTo>
                  <a:lnTo>
                    <a:pt x="3983" y="994"/>
                  </a:lnTo>
                  <a:lnTo>
                    <a:pt x="3799" y="1059"/>
                  </a:lnTo>
                  <a:lnTo>
                    <a:pt x="3619" y="1130"/>
                  </a:lnTo>
                  <a:lnTo>
                    <a:pt x="3442" y="1206"/>
                  </a:lnTo>
                  <a:lnTo>
                    <a:pt x="3269" y="1290"/>
                  </a:lnTo>
                  <a:lnTo>
                    <a:pt x="3099" y="1381"/>
                  </a:lnTo>
                  <a:lnTo>
                    <a:pt x="2933" y="1476"/>
                  </a:lnTo>
                  <a:lnTo>
                    <a:pt x="2772" y="1579"/>
                  </a:lnTo>
                  <a:lnTo>
                    <a:pt x="2614" y="1687"/>
                  </a:lnTo>
                  <a:lnTo>
                    <a:pt x="2461" y="1801"/>
                  </a:lnTo>
                  <a:lnTo>
                    <a:pt x="2312" y="1920"/>
                  </a:lnTo>
                  <a:lnTo>
                    <a:pt x="2168" y="2045"/>
                  </a:lnTo>
                  <a:lnTo>
                    <a:pt x="2028" y="2175"/>
                  </a:lnTo>
                  <a:lnTo>
                    <a:pt x="1894" y="2310"/>
                  </a:lnTo>
                  <a:lnTo>
                    <a:pt x="1765" y="2450"/>
                  </a:lnTo>
                  <a:lnTo>
                    <a:pt x="1641" y="2595"/>
                  </a:lnTo>
                  <a:lnTo>
                    <a:pt x="1522" y="2744"/>
                  </a:lnTo>
                  <a:lnTo>
                    <a:pt x="1409" y="2898"/>
                  </a:lnTo>
                  <a:lnTo>
                    <a:pt x="1302" y="3056"/>
                  </a:lnTo>
                  <a:lnTo>
                    <a:pt x="1201" y="3219"/>
                  </a:lnTo>
                  <a:lnTo>
                    <a:pt x="1105" y="3385"/>
                  </a:lnTo>
                  <a:lnTo>
                    <a:pt x="1016" y="3555"/>
                  </a:lnTo>
                  <a:lnTo>
                    <a:pt x="933" y="3729"/>
                  </a:lnTo>
                  <a:lnTo>
                    <a:pt x="857" y="3907"/>
                  </a:lnTo>
                  <a:lnTo>
                    <a:pt x="787" y="4087"/>
                  </a:lnTo>
                  <a:lnTo>
                    <a:pt x="0" y="4087"/>
                  </a:lnTo>
                  <a:lnTo>
                    <a:pt x="72" y="3867"/>
                  </a:lnTo>
                  <a:lnTo>
                    <a:pt x="155" y="3651"/>
                  </a:lnTo>
                  <a:lnTo>
                    <a:pt x="245" y="3440"/>
                  </a:lnTo>
                  <a:lnTo>
                    <a:pt x="342" y="3233"/>
                  </a:lnTo>
                  <a:lnTo>
                    <a:pt x="448" y="3030"/>
                  </a:lnTo>
                  <a:lnTo>
                    <a:pt x="562" y="2833"/>
                  </a:lnTo>
                  <a:lnTo>
                    <a:pt x="683" y="2639"/>
                  </a:lnTo>
                  <a:lnTo>
                    <a:pt x="811" y="2452"/>
                  </a:lnTo>
                  <a:lnTo>
                    <a:pt x="948" y="2269"/>
                  </a:lnTo>
                  <a:lnTo>
                    <a:pt x="1090" y="2092"/>
                  </a:lnTo>
                  <a:lnTo>
                    <a:pt x="1238" y="1920"/>
                  </a:lnTo>
                  <a:lnTo>
                    <a:pt x="1393" y="1755"/>
                  </a:lnTo>
                  <a:lnTo>
                    <a:pt x="1555" y="1596"/>
                  </a:lnTo>
                  <a:lnTo>
                    <a:pt x="1723" y="1443"/>
                  </a:lnTo>
                  <a:lnTo>
                    <a:pt x="1896" y="1297"/>
                  </a:lnTo>
                  <a:lnTo>
                    <a:pt x="2075" y="1157"/>
                  </a:lnTo>
                  <a:lnTo>
                    <a:pt x="2259" y="1025"/>
                  </a:lnTo>
                  <a:lnTo>
                    <a:pt x="2450" y="899"/>
                  </a:lnTo>
                  <a:lnTo>
                    <a:pt x="2645" y="781"/>
                  </a:lnTo>
                  <a:lnTo>
                    <a:pt x="2844" y="670"/>
                  </a:lnTo>
                  <a:lnTo>
                    <a:pt x="3049" y="567"/>
                  </a:lnTo>
                  <a:lnTo>
                    <a:pt x="3258" y="472"/>
                  </a:lnTo>
                  <a:lnTo>
                    <a:pt x="3470" y="384"/>
                  </a:lnTo>
                  <a:lnTo>
                    <a:pt x="3688" y="306"/>
                  </a:lnTo>
                  <a:lnTo>
                    <a:pt x="3909" y="236"/>
                  </a:lnTo>
                  <a:lnTo>
                    <a:pt x="4134" y="175"/>
                  </a:lnTo>
                  <a:lnTo>
                    <a:pt x="4363" y="122"/>
                  </a:lnTo>
                  <a:lnTo>
                    <a:pt x="4594" y="79"/>
                  </a:lnTo>
                  <a:lnTo>
                    <a:pt x="4829" y="45"/>
                  </a:lnTo>
                  <a:lnTo>
                    <a:pt x="5066" y="19"/>
                  </a:lnTo>
                  <a:lnTo>
                    <a:pt x="5307" y="5"/>
                  </a:lnTo>
                  <a:lnTo>
                    <a:pt x="5549" y="0"/>
                  </a:lnTo>
                  <a:close/>
                </a:path>
              </a:pathLst>
            </a:custGeom>
            <a:solidFill>
              <a:schemeClr val="bg1">
                <a:lumMod val="75000"/>
              </a:schemeClr>
            </a:solidFill>
            <a:ln w="9525">
              <a:noFill/>
              <a:round/>
              <a:headEnd/>
              <a:tailEnd/>
            </a:ln>
            <a:effectLst>
              <a:glow rad="63500">
                <a:schemeClr val="bg1">
                  <a:lumMod val="95000"/>
                  <a:alpha val="40000"/>
                </a:schemeClr>
              </a:glow>
            </a:effec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7"/>
            <p:cNvSpPr>
              <a:spLocks/>
            </p:cNvSpPr>
            <p:nvPr/>
          </p:nvSpPr>
          <p:spPr bwMode="auto">
            <a:xfrm>
              <a:off x="1125537" y="-2134394"/>
              <a:ext cx="5038726" cy="1768475"/>
            </a:xfrm>
            <a:custGeom>
              <a:avLst/>
              <a:gdLst/>
              <a:ahLst/>
              <a:cxnLst>
                <a:cxn ang="0">
                  <a:pos x="5168" y="17"/>
                </a:cxn>
                <a:cxn ang="0">
                  <a:pos x="5760" y="99"/>
                </a:cxn>
                <a:cxn ang="0">
                  <a:pos x="6329" y="248"/>
                </a:cxn>
                <a:cxn ang="0">
                  <a:pos x="6869" y="460"/>
                </a:cxn>
                <a:cxn ang="0">
                  <a:pos x="7377" y="730"/>
                </a:cxn>
                <a:cxn ang="0">
                  <a:pos x="7850" y="1055"/>
                </a:cxn>
                <a:cxn ang="0">
                  <a:pos x="8282" y="1429"/>
                </a:cxn>
                <a:cxn ang="0">
                  <a:pos x="8670" y="1849"/>
                </a:cxn>
                <a:cxn ang="0">
                  <a:pos x="9009" y="2310"/>
                </a:cxn>
                <a:cxn ang="0">
                  <a:pos x="9295" y="2809"/>
                </a:cxn>
                <a:cxn ang="0">
                  <a:pos x="9524" y="3341"/>
                </a:cxn>
                <a:cxn ang="0">
                  <a:pos x="8471" y="3072"/>
                </a:cxn>
                <a:cxn ang="0">
                  <a:pos x="8237" y="2689"/>
                </a:cxn>
                <a:cxn ang="0">
                  <a:pos x="7964" y="2335"/>
                </a:cxn>
                <a:cxn ang="0">
                  <a:pos x="7658" y="2011"/>
                </a:cxn>
                <a:cxn ang="0">
                  <a:pos x="7318" y="1721"/>
                </a:cxn>
                <a:cxn ang="0">
                  <a:pos x="6949" y="1468"/>
                </a:cxn>
                <a:cxn ang="0">
                  <a:pos x="6554" y="1254"/>
                </a:cxn>
                <a:cxn ang="0">
                  <a:pos x="6134" y="1083"/>
                </a:cxn>
                <a:cxn ang="0">
                  <a:pos x="5693" y="957"/>
                </a:cxn>
                <a:cxn ang="0">
                  <a:pos x="5236" y="880"/>
                </a:cxn>
                <a:cxn ang="0">
                  <a:pos x="4762" y="853"/>
                </a:cxn>
                <a:cxn ang="0">
                  <a:pos x="4289" y="880"/>
                </a:cxn>
                <a:cxn ang="0">
                  <a:pos x="3830" y="957"/>
                </a:cxn>
                <a:cxn ang="0">
                  <a:pos x="3390" y="1083"/>
                </a:cxn>
                <a:cxn ang="0">
                  <a:pos x="2971" y="1254"/>
                </a:cxn>
                <a:cxn ang="0">
                  <a:pos x="2576" y="1468"/>
                </a:cxn>
                <a:cxn ang="0">
                  <a:pos x="2207" y="1721"/>
                </a:cxn>
                <a:cxn ang="0">
                  <a:pos x="1867" y="2011"/>
                </a:cxn>
                <a:cxn ang="0">
                  <a:pos x="1559" y="2335"/>
                </a:cxn>
                <a:cxn ang="0">
                  <a:pos x="1287" y="2689"/>
                </a:cxn>
                <a:cxn ang="0">
                  <a:pos x="1053" y="3072"/>
                </a:cxn>
                <a:cxn ang="0">
                  <a:pos x="0" y="3341"/>
                </a:cxn>
                <a:cxn ang="0">
                  <a:pos x="229" y="2809"/>
                </a:cxn>
                <a:cxn ang="0">
                  <a:pos x="515" y="2310"/>
                </a:cxn>
                <a:cxn ang="0">
                  <a:pos x="854" y="1849"/>
                </a:cxn>
                <a:cxn ang="0">
                  <a:pos x="1241" y="1429"/>
                </a:cxn>
                <a:cxn ang="0">
                  <a:pos x="1674" y="1055"/>
                </a:cxn>
                <a:cxn ang="0">
                  <a:pos x="2146" y="730"/>
                </a:cxn>
                <a:cxn ang="0">
                  <a:pos x="2655" y="460"/>
                </a:cxn>
                <a:cxn ang="0">
                  <a:pos x="3196" y="248"/>
                </a:cxn>
                <a:cxn ang="0">
                  <a:pos x="3764" y="99"/>
                </a:cxn>
                <a:cxn ang="0">
                  <a:pos x="4356" y="17"/>
                </a:cxn>
              </a:cxnLst>
              <a:rect l="0" t="0" r="r" b="b"/>
              <a:pathLst>
                <a:path w="9524" h="3341">
                  <a:moveTo>
                    <a:pt x="4762" y="0"/>
                  </a:moveTo>
                  <a:lnTo>
                    <a:pt x="4965" y="4"/>
                  </a:lnTo>
                  <a:lnTo>
                    <a:pt x="5168" y="17"/>
                  </a:lnTo>
                  <a:lnTo>
                    <a:pt x="5368" y="37"/>
                  </a:lnTo>
                  <a:lnTo>
                    <a:pt x="5565" y="64"/>
                  </a:lnTo>
                  <a:lnTo>
                    <a:pt x="5760" y="99"/>
                  </a:lnTo>
                  <a:lnTo>
                    <a:pt x="5953" y="142"/>
                  </a:lnTo>
                  <a:lnTo>
                    <a:pt x="6142" y="192"/>
                  </a:lnTo>
                  <a:lnTo>
                    <a:pt x="6329" y="248"/>
                  </a:lnTo>
                  <a:lnTo>
                    <a:pt x="6512" y="313"/>
                  </a:lnTo>
                  <a:lnTo>
                    <a:pt x="6692" y="384"/>
                  </a:lnTo>
                  <a:lnTo>
                    <a:pt x="6869" y="460"/>
                  </a:lnTo>
                  <a:lnTo>
                    <a:pt x="7043" y="544"/>
                  </a:lnTo>
                  <a:lnTo>
                    <a:pt x="7212" y="635"/>
                  </a:lnTo>
                  <a:lnTo>
                    <a:pt x="7377" y="730"/>
                  </a:lnTo>
                  <a:lnTo>
                    <a:pt x="7540" y="833"/>
                  </a:lnTo>
                  <a:lnTo>
                    <a:pt x="7697" y="941"/>
                  </a:lnTo>
                  <a:lnTo>
                    <a:pt x="7850" y="1055"/>
                  </a:lnTo>
                  <a:lnTo>
                    <a:pt x="7999" y="1174"/>
                  </a:lnTo>
                  <a:lnTo>
                    <a:pt x="8143" y="1299"/>
                  </a:lnTo>
                  <a:lnTo>
                    <a:pt x="8282" y="1429"/>
                  </a:lnTo>
                  <a:lnTo>
                    <a:pt x="8417" y="1564"/>
                  </a:lnTo>
                  <a:lnTo>
                    <a:pt x="8546" y="1704"/>
                  </a:lnTo>
                  <a:lnTo>
                    <a:pt x="8670" y="1849"/>
                  </a:lnTo>
                  <a:lnTo>
                    <a:pt x="8788" y="1998"/>
                  </a:lnTo>
                  <a:lnTo>
                    <a:pt x="8902" y="2152"/>
                  </a:lnTo>
                  <a:lnTo>
                    <a:pt x="9009" y="2310"/>
                  </a:lnTo>
                  <a:lnTo>
                    <a:pt x="9111" y="2473"/>
                  </a:lnTo>
                  <a:lnTo>
                    <a:pt x="9206" y="2639"/>
                  </a:lnTo>
                  <a:lnTo>
                    <a:pt x="9295" y="2809"/>
                  </a:lnTo>
                  <a:lnTo>
                    <a:pt x="9378" y="2983"/>
                  </a:lnTo>
                  <a:lnTo>
                    <a:pt x="9455" y="3161"/>
                  </a:lnTo>
                  <a:lnTo>
                    <a:pt x="9524" y="3341"/>
                  </a:lnTo>
                  <a:lnTo>
                    <a:pt x="8604" y="3341"/>
                  </a:lnTo>
                  <a:lnTo>
                    <a:pt x="8539" y="3205"/>
                  </a:lnTo>
                  <a:lnTo>
                    <a:pt x="8471" y="3072"/>
                  </a:lnTo>
                  <a:lnTo>
                    <a:pt x="8397" y="2942"/>
                  </a:lnTo>
                  <a:lnTo>
                    <a:pt x="8319" y="2814"/>
                  </a:lnTo>
                  <a:lnTo>
                    <a:pt x="8237" y="2689"/>
                  </a:lnTo>
                  <a:lnTo>
                    <a:pt x="8150" y="2568"/>
                  </a:lnTo>
                  <a:lnTo>
                    <a:pt x="8059" y="2450"/>
                  </a:lnTo>
                  <a:lnTo>
                    <a:pt x="7964" y="2335"/>
                  </a:lnTo>
                  <a:lnTo>
                    <a:pt x="7867" y="2223"/>
                  </a:lnTo>
                  <a:lnTo>
                    <a:pt x="7764" y="2115"/>
                  </a:lnTo>
                  <a:lnTo>
                    <a:pt x="7658" y="2011"/>
                  </a:lnTo>
                  <a:lnTo>
                    <a:pt x="7548" y="1910"/>
                  </a:lnTo>
                  <a:lnTo>
                    <a:pt x="7435" y="1813"/>
                  </a:lnTo>
                  <a:lnTo>
                    <a:pt x="7318" y="1721"/>
                  </a:lnTo>
                  <a:lnTo>
                    <a:pt x="7198" y="1632"/>
                  </a:lnTo>
                  <a:lnTo>
                    <a:pt x="7075" y="1548"/>
                  </a:lnTo>
                  <a:lnTo>
                    <a:pt x="6949" y="1468"/>
                  </a:lnTo>
                  <a:lnTo>
                    <a:pt x="6820" y="1392"/>
                  </a:lnTo>
                  <a:lnTo>
                    <a:pt x="6688" y="1321"/>
                  </a:lnTo>
                  <a:lnTo>
                    <a:pt x="6554" y="1254"/>
                  </a:lnTo>
                  <a:lnTo>
                    <a:pt x="6415" y="1192"/>
                  </a:lnTo>
                  <a:lnTo>
                    <a:pt x="6276" y="1135"/>
                  </a:lnTo>
                  <a:lnTo>
                    <a:pt x="6134" y="1083"/>
                  </a:lnTo>
                  <a:lnTo>
                    <a:pt x="5989" y="1036"/>
                  </a:lnTo>
                  <a:lnTo>
                    <a:pt x="5843" y="994"/>
                  </a:lnTo>
                  <a:lnTo>
                    <a:pt x="5693" y="957"/>
                  </a:lnTo>
                  <a:lnTo>
                    <a:pt x="5542" y="926"/>
                  </a:lnTo>
                  <a:lnTo>
                    <a:pt x="5390" y="900"/>
                  </a:lnTo>
                  <a:lnTo>
                    <a:pt x="5236" y="880"/>
                  </a:lnTo>
                  <a:lnTo>
                    <a:pt x="5079" y="865"/>
                  </a:lnTo>
                  <a:lnTo>
                    <a:pt x="4921" y="856"/>
                  </a:lnTo>
                  <a:lnTo>
                    <a:pt x="4762" y="853"/>
                  </a:lnTo>
                  <a:lnTo>
                    <a:pt x="4602" y="856"/>
                  </a:lnTo>
                  <a:lnTo>
                    <a:pt x="4445" y="865"/>
                  </a:lnTo>
                  <a:lnTo>
                    <a:pt x="4289" y="880"/>
                  </a:lnTo>
                  <a:lnTo>
                    <a:pt x="4135" y="900"/>
                  </a:lnTo>
                  <a:lnTo>
                    <a:pt x="3981" y="926"/>
                  </a:lnTo>
                  <a:lnTo>
                    <a:pt x="3830" y="957"/>
                  </a:lnTo>
                  <a:lnTo>
                    <a:pt x="3682" y="994"/>
                  </a:lnTo>
                  <a:lnTo>
                    <a:pt x="3535" y="1036"/>
                  </a:lnTo>
                  <a:lnTo>
                    <a:pt x="3390" y="1083"/>
                  </a:lnTo>
                  <a:lnTo>
                    <a:pt x="3248" y="1135"/>
                  </a:lnTo>
                  <a:lnTo>
                    <a:pt x="3108" y="1192"/>
                  </a:lnTo>
                  <a:lnTo>
                    <a:pt x="2971" y="1254"/>
                  </a:lnTo>
                  <a:lnTo>
                    <a:pt x="2836" y="1321"/>
                  </a:lnTo>
                  <a:lnTo>
                    <a:pt x="2705" y="1392"/>
                  </a:lnTo>
                  <a:lnTo>
                    <a:pt x="2576" y="1468"/>
                  </a:lnTo>
                  <a:lnTo>
                    <a:pt x="2449" y="1548"/>
                  </a:lnTo>
                  <a:lnTo>
                    <a:pt x="2325" y="1632"/>
                  </a:lnTo>
                  <a:lnTo>
                    <a:pt x="2207" y="1721"/>
                  </a:lnTo>
                  <a:lnTo>
                    <a:pt x="2090" y="1813"/>
                  </a:lnTo>
                  <a:lnTo>
                    <a:pt x="1977" y="1910"/>
                  </a:lnTo>
                  <a:lnTo>
                    <a:pt x="1867" y="2011"/>
                  </a:lnTo>
                  <a:lnTo>
                    <a:pt x="1761" y="2115"/>
                  </a:lnTo>
                  <a:lnTo>
                    <a:pt x="1658" y="2223"/>
                  </a:lnTo>
                  <a:lnTo>
                    <a:pt x="1559" y="2335"/>
                  </a:lnTo>
                  <a:lnTo>
                    <a:pt x="1464" y="2450"/>
                  </a:lnTo>
                  <a:lnTo>
                    <a:pt x="1374" y="2568"/>
                  </a:lnTo>
                  <a:lnTo>
                    <a:pt x="1287" y="2689"/>
                  </a:lnTo>
                  <a:lnTo>
                    <a:pt x="1205" y="2814"/>
                  </a:lnTo>
                  <a:lnTo>
                    <a:pt x="1127" y="2942"/>
                  </a:lnTo>
                  <a:lnTo>
                    <a:pt x="1053" y="3072"/>
                  </a:lnTo>
                  <a:lnTo>
                    <a:pt x="984" y="3205"/>
                  </a:lnTo>
                  <a:lnTo>
                    <a:pt x="920" y="3341"/>
                  </a:lnTo>
                  <a:lnTo>
                    <a:pt x="0" y="3341"/>
                  </a:lnTo>
                  <a:lnTo>
                    <a:pt x="70" y="3161"/>
                  </a:lnTo>
                  <a:lnTo>
                    <a:pt x="146" y="2983"/>
                  </a:lnTo>
                  <a:lnTo>
                    <a:pt x="229" y="2809"/>
                  </a:lnTo>
                  <a:lnTo>
                    <a:pt x="318" y="2639"/>
                  </a:lnTo>
                  <a:lnTo>
                    <a:pt x="414" y="2473"/>
                  </a:lnTo>
                  <a:lnTo>
                    <a:pt x="515" y="2310"/>
                  </a:lnTo>
                  <a:lnTo>
                    <a:pt x="622" y="2152"/>
                  </a:lnTo>
                  <a:lnTo>
                    <a:pt x="735" y="1998"/>
                  </a:lnTo>
                  <a:lnTo>
                    <a:pt x="854" y="1849"/>
                  </a:lnTo>
                  <a:lnTo>
                    <a:pt x="978" y="1704"/>
                  </a:lnTo>
                  <a:lnTo>
                    <a:pt x="1107" y="1564"/>
                  </a:lnTo>
                  <a:lnTo>
                    <a:pt x="1241" y="1429"/>
                  </a:lnTo>
                  <a:lnTo>
                    <a:pt x="1381" y="1299"/>
                  </a:lnTo>
                  <a:lnTo>
                    <a:pt x="1525" y="1174"/>
                  </a:lnTo>
                  <a:lnTo>
                    <a:pt x="1674" y="1055"/>
                  </a:lnTo>
                  <a:lnTo>
                    <a:pt x="1827" y="941"/>
                  </a:lnTo>
                  <a:lnTo>
                    <a:pt x="1985" y="833"/>
                  </a:lnTo>
                  <a:lnTo>
                    <a:pt x="2146" y="730"/>
                  </a:lnTo>
                  <a:lnTo>
                    <a:pt x="2312" y="635"/>
                  </a:lnTo>
                  <a:lnTo>
                    <a:pt x="2482" y="544"/>
                  </a:lnTo>
                  <a:lnTo>
                    <a:pt x="2655" y="460"/>
                  </a:lnTo>
                  <a:lnTo>
                    <a:pt x="2832" y="384"/>
                  </a:lnTo>
                  <a:lnTo>
                    <a:pt x="3012" y="313"/>
                  </a:lnTo>
                  <a:lnTo>
                    <a:pt x="3196" y="248"/>
                  </a:lnTo>
                  <a:lnTo>
                    <a:pt x="3382" y="192"/>
                  </a:lnTo>
                  <a:lnTo>
                    <a:pt x="3572" y="142"/>
                  </a:lnTo>
                  <a:lnTo>
                    <a:pt x="3764" y="99"/>
                  </a:lnTo>
                  <a:lnTo>
                    <a:pt x="3959" y="64"/>
                  </a:lnTo>
                  <a:lnTo>
                    <a:pt x="4157" y="37"/>
                  </a:lnTo>
                  <a:lnTo>
                    <a:pt x="4356" y="17"/>
                  </a:lnTo>
                  <a:lnTo>
                    <a:pt x="4558" y="4"/>
                  </a:lnTo>
                  <a:lnTo>
                    <a:pt x="4762" y="0"/>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4" name="Oval 10"/>
          <p:cNvSpPr>
            <a:spLocks noChangeArrowheads="1"/>
          </p:cNvSpPr>
          <p:nvPr/>
        </p:nvSpPr>
        <p:spPr bwMode="auto">
          <a:xfrm>
            <a:off x="7025867" y="3443591"/>
            <a:ext cx="1006001" cy="1141581"/>
          </a:xfrm>
          <a:prstGeom prst="ellipse">
            <a:avLst/>
          </a:prstGeom>
          <a:noFill/>
          <a:ln w="38100">
            <a:noFill/>
            <a:round/>
            <a:headEnd/>
            <a:tailEnd/>
          </a:ln>
        </p:spPr>
        <p:txBody>
          <a:bodyPr wrap="none" anchor="ctr"/>
          <a:lstStyle/>
          <a:p>
            <a:pPr algn="ctr" latinLnBrk="1"/>
            <a:endParaRPr lang="zh-CN" altLang="en-US" dirty="0">
              <a:latin typeface="Arial" pitchFamily="34" charset="0"/>
              <a:cs typeface="Arial" pitchFamily="34" charset="0"/>
            </a:endParaRPr>
          </a:p>
        </p:txBody>
      </p:sp>
      <p:sp>
        <p:nvSpPr>
          <p:cNvPr id="85" name="Oval 11"/>
          <p:cNvSpPr>
            <a:spLocks noChangeArrowheads="1"/>
          </p:cNvSpPr>
          <p:nvPr/>
        </p:nvSpPr>
        <p:spPr bwMode="auto">
          <a:xfrm>
            <a:off x="6312952" y="2461759"/>
            <a:ext cx="1009170" cy="1143376"/>
          </a:xfrm>
          <a:prstGeom prst="ellipse">
            <a:avLst/>
          </a:prstGeom>
          <a:noFill/>
          <a:ln w="38100">
            <a:noFill/>
            <a:round/>
            <a:headEnd/>
            <a:tailEnd/>
          </a:ln>
        </p:spPr>
        <p:txBody>
          <a:bodyPr wrap="none" anchor="ctr"/>
          <a:lstStyle/>
          <a:p>
            <a:pPr algn="ctr" latinLnBrk="1"/>
            <a:endParaRPr lang="zh-CN" altLang="en-US" dirty="0">
              <a:latin typeface="Arial" pitchFamily="34" charset="0"/>
              <a:cs typeface="Arial" pitchFamily="34" charset="0"/>
            </a:endParaRPr>
          </a:p>
        </p:txBody>
      </p:sp>
      <p:sp>
        <p:nvSpPr>
          <p:cNvPr id="86" name="Oval 12"/>
          <p:cNvSpPr>
            <a:spLocks noChangeArrowheads="1"/>
          </p:cNvSpPr>
          <p:nvPr/>
        </p:nvSpPr>
        <p:spPr bwMode="auto">
          <a:xfrm>
            <a:off x="5088324" y="1551724"/>
            <a:ext cx="1006000" cy="1139787"/>
          </a:xfrm>
          <a:prstGeom prst="ellipse">
            <a:avLst/>
          </a:prstGeom>
          <a:noFill/>
          <a:ln w="38100">
            <a:noFill/>
            <a:round/>
            <a:headEnd/>
            <a:tailEnd/>
          </a:ln>
        </p:spPr>
        <p:txBody>
          <a:bodyPr wrap="none" anchor="ctr"/>
          <a:lstStyle/>
          <a:p>
            <a:pPr algn="ctr" latinLnBrk="1"/>
            <a:endParaRPr lang="zh-CN" altLang="en-US" dirty="0">
              <a:latin typeface="Arial" pitchFamily="34" charset="0"/>
              <a:cs typeface="Arial" pitchFamily="34" charset="0"/>
            </a:endParaRPr>
          </a:p>
        </p:txBody>
      </p:sp>
      <p:sp>
        <p:nvSpPr>
          <p:cNvPr id="87" name="Oval 18"/>
          <p:cNvSpPr>
            <a:spLocks noChangeArrowheads="1"/>
          </p:cNvSpPr>
          <p:nvPr/>
        </p:nvSpPr>
        <p:spPr bwMode="auto">
          <a:xfrm>
            <a:off x="1294041" y="2257137"/>
            <a:ext cx="1006001" cy="1143376"/>
          </a:xfrm>
          <a:prstGeom prst="ellipse">
            <a:avLst/>
          </a:prstGeom>
          <a:noFill/>
          <a:ln w="38100">
            <a:noFill/>
            <a:round/>
            <a:headEnd/>
            <a:tailEnd/>
          </a:ln>
        </p:spPr>
        <p:txBody>
          <a:bodyPr wrap="none" anchor="ctr"/>
          <a:lstStyle/>
          <a:p>
            <a:pPr algn="ctr" latinLnBrk="1"/>
            <a:endParaRPr lang="zh-CN" altLang="en-US" dirty="0">
              <a:latin typeface="Arial" pitchFamily="34" charset="0"/>
              <a:cs typeface="Arial" pitchFamily="34" charset="0"/>
            </a:endParaRPr>
          </a:p>
        </p:txBody>
      </p:sp>
      <p:sp>
        <p:nvSpPr>
          <p:cNvPr id="88" name="Oval 27"/>
          <p:cNvSpPr>
            <a:spLocks noChangeArrowheads="1"/>
          </p:cNvSpPr>
          <p:nvPr/>
        </p:nvSpPr>
        <p:spPr bwMode="auto">
          <a:xfrm>
            <a:off x="3790822" y="1149659"/>
            <a:ext cx="1006001" cy="1139787"/>
          </a:xfrm>
          <a:prstGeom prst="ellipse">
            <a:avLst/>
          </a:prstGeom>
          <a:noFill/>
          <a:ln w="38100">
            <a:noFill/>
            <a:round/>
            <a:headEnd/>
            <a:tailEnd/>
          </a:ln>
        </p:spPr>
        <p:txBody>
          <a:bodyPr wrap="none" anchor="ctr"/>
          <a:lstStyle/>
          <a:p>
            <a:pPr algn="ctr" latinLnBrk="1"/>
            <a:endParaRPr lang="zh-CN" altLang="en-US" dirty="0">
              <a:latin typeface="Arial" pitchFamily="34" charset="0"/>
              <a:cs typeface="Arial" pitchFamily="34" charset="0"/>
            </a:endParaRPr>
          </a:p>
        </p:txBody>
      </p:sp>
      <p:sp>
        <p:nvSpPr>
          <p:cNvPr id="89" name="矩形 88"/>
          <p:cNvSpPr/>
          <p:nvPr/>
        </p:nvSpPr>
        <p:spPr>
          <a:xfrm rot="19525742">
            <a:off x="2295565" y="4168289"/>
            <a:ext cx="842616" cy="307777"/>
          </a:xfrm>
          <a:prstGeom prst="rect">
            <a:avLst/>
          </a:prstGeom>
        </p:spPr>
        <p:txBody>
          <a:bodyPr wrap="square">
            <a:spAutoFit/>
          </a:bodyPr>
          <a:lstStyle/>
          <a:p>
            <a:pPr algn="ctr" latinLnBrk="1"/>
            <a:r>
              <a:rPr lang="en-US" altLang="zh-CN" sz="1400" b="1" dirty="0" smtClean="0">
                <a:solidFill>
                  <a:schemeClr val="bg1"/>
                </a:solidFill>
                <a:latin typeface="Arial" pitchFamily="34" charset="0"/>
                <a:ea typeface="Gulim" pitchFamily="34" charset="-127"/>
                <a:cs typeface="Arial" pitchFamily="34" charset="0"/>
              </a:rPr>
              <a:t>SCM</a:t>
            </a:r>
            <a:endParaRPr lang="zh-CN" altLang="en-US" sz="1400" b="1" dirty="0">
              <a:solidFill>
                <a:schemeClr val="bg1"/>
              </a:solidFill>
              <a:latin typeface="Arial" pitchFamily="34" charset="0"/>
              <a:cs typeface="Arial" pitchFamily="34" charset="0"/>
            </a:endParaRPr>
          </a:p>
        </p:txBody>
      </p:sp>
      <p:sp>
        <p:nvSpPr>
          <p:cNvPr id="90" name="矩形 89"/>
          <p:cNvSpPr/>
          <p:nvPr/>
        </p:nvSpPr>
        <p:spPr>
          <a:xfrm rot="20434034">
            <a:off x="3224157" y="3472606"/>
            <a:ext cx="855075" cy="307777"/>
          </a:xfrm>
          <a:prstGeom prst="rect">
            <a:avLst/>
          </a:prstGeom>
        </p:spPr>
        <p:txBody>
          <a:bodyPr wrap="square">
            <a:spAutoFit/>
          </a:bodyPr>
          <a:lstStyle/>
          <a:p>
            <a:r>
              <a:rPr lang="en-US" altLang="zh-CN" sz="1400" b="1" dirty="0" smtClean="0">
                <a:solidFill>
                  <a:schemeClr val="bg1"/>
                </a:solidFill>
                <a:latin typeface="Arial" pitchFamily="34" charset="0"/>
                <a:ea typeface="Gulim" pitchFamily="34" charset="-127"/>
                <a:cs typeface="Arial" pitchFamily="34" charset="0"/>
              </a:rPr>
              <a:t>CRM</a:t>
            </a:r>
            <a:endParaRPr lang="zh-CN" altLang="en-US" sz="1400" b="1" dirty="0">
              <a:solidFill>
                <a:schemeClr val="bg1"/>
              </a:solidFill>
              <a:latin typeface="Arial" pitchFamily="34" charset="0"/>
              <a:cs typeface="Arial" pitchFamily="34" charset="0"/>
            </a:endParaRPr>
          </a:p>
        </p:txBody>
      </p:sp>
      <p:sp>
        <p:nvSpPr>
          <p:cNvPr id="91" name="矩形 90"/>
          <p:cNvSpPr/>
          <p:nvPr/>
        </p:nvSpPr>
        <p:spPr>
          <a:xfrm>
            <a:off x="4020358" y="3202229"/>
            <a:ext cx="787805" cy="307777"/>
          </a:xfrm>
          <a:prstGeom prst="rect">
            <a:avLst/>
          </a:prstGeom>
        </p:spPr>
        <p:txBody>
          <a:bodyPr wrap="square">
            <a:spAutoFit/>
          </a:bodyPr>
          <a:lstStyle/>
          <a:p>
            <a:pPr algn="ctr" latinLnBrk="1"/>
            <a:r>
              <a:rPr lang="en-US" altLang="zh-CN" sz="1400" b="1" dirty="0" smtClean="0">
                <a:solidFill>
                  <a:schemeClr val="bg1"/>
                </a:solidFill>
                <a:latin typeface="Arial" pitchFamily="34" charset="0"/>
                <a:ea typeface="Gulim" pitchFamily="34" charset="-127"/>
                <a:cs typeface="Arial" pitchFamily="34" charset="0"/>
              </a:rPr>
              <a:t>ERP</a:t>
            </a:r>
            <a:endParaRPr lang="zh-CN" altLang="en-US" sz="1400" b="1" dirty="0">
              <a:solidFill>
                <a:schemeClr val="bg1"/>
              </a:solidFill>
              <a:latin typeface="Arial" pitchFamily="34" charset="0"/>
              <a:cs typeface="Arial" pitchFamily="34" charset="0"/>
            </a:endParaRPr>
          </a:p>
        </p:txBody>
      </p:sp>
      <p:sp>
        <p:nvSpPr>
          <p:cNvPr id="92" name="TextBox 91"/>
          <p:cNvSpPr txBox="1"/>
          <p:nvPr/>
        </p:nvSpPr>
        <p:spPr>
          <a:xfrm rot="17737176">
            <a:off x="1690823" y="5029658"/>
            <a:ext cx="931652" cy="307777"/>
          </a:xfrm>
          <a:prstGeom prst="rect">
            <a:avLst/>
          </a:prstGeom>
          <a:noFill/>
        </p:spPr>
        <p:txBody>
          <a:bodyPr wrap="square" rtlCol="0">
            <a:spAutoFit/>
          </a:bodyPr>
          <a:lstStyle/>
          <a:p>
            <a:r>
              <a:rPr lang="en-US" altLang="zh-CN" sz="1400" b="1" dirty="0" smtClean="0">
                <a:solidFill>
                  <a:schemeClr val="bg1"/>
                </a:solidFill>
                <a:latin typeface="Arial" pitchFamily="34" charset="0"/>
                <a:cs typeface="Arial" pitchFamily="34" charset="0"/>
              </a:rPr>
              <a:t>OA</a:t>
            </a:r>
            <a:endParaRPr lang="zh-CN" altLang="en-US" sz="1400" b="1" dirty="0">
              <a:solidFill>
                <a:schemeClr val="bg1"/>
              </a:solidFill>
              <a:latin typeface="Arial" pitchFamily="34" charset="0"/>
              <a:cs typeface="Arial" pitchFamily="34" charset="0"/>
            </a:endParaRPr>
          </a:p>
        </p:txBody>
      </p:sp>
      <p:sp>
        <p:nvSpPr>
          <p:cNvPr id="93" name="TextBox 92"/>
          <p:cNvSpPr txBox="1"/>
          <p:nvPr/>
        </p:nvSpPr>
        <p:spPr>
          <a:xfrm rot="1345635">
            <a:off x="5183525" y="3502565"/>
            <a:ext cx="708078" cy="307777"/>
          </a:xfrm>
          <a:prstGeom prst="rect">
            <a:avLst/>
          </a:prstGeom>
          <a:noFill/>
        </p:spPr>
        <p:txBody>
          <a:bodyPr wrap="square" rtlCol="0">
            <a:spAutoFit/>
          </a:bodyPr>
          <a:lstStyle/>
          <a:p>
            <a:r>
              <a:rPr lang="en-US" altLang="zh-CN" sz="1400" b="1" dirty="0" smtClean="0">
                <a:solidFill>
                  <a:schemeClr val="bg1"/>
                </a:solidFill>
                <a:latin typeface="Arial" pitchFamily="34" charset="0"/>
                <a:cs typeface="Arial" pitchFamily="34" charset="0"/>
              </a:rPr>
              <a:t>CRP</a:t>
            </a:r>
            <a:endParaRPr lang="zh-CN" altLang="en-US" sz="1400" b="1" dirty="0">
              <a:solidFill>
                <a:schemeClr val="bg1"/>
              </a:solidFill>
              <a:latin typeface="Arial" pitchFamily="34" charset="0"/>
              <a:cs typeface="Arial" pitchFamily="34" charset="0"/>
            </a:endParaRPr>
          </a:p>
        </p:txBody>
      </p:sp>
      <p:sp>
        <p:nvSpPr>
          <p:cNvPr id="102" name="TextBox 101"/>
          <p:cNvSpPr txBox="1"/>
          <p:nvPr/>
        </p:nvSpPr>
        <p:spPr>
          <a:xfrm rot="2438122">
            <a:off x="5919186" y="4042253"/>
            <a:ext cx="655756" cy="307777"/>
          </a:xfrm>
          <a:prstGeom prst="rect">
            <a:avLst/>
          </a:prstGeom>
          <a:noFill/>
        </p:spPr>
        <p:txBody>
          <a:bodyPr wrap="square" rtlCol="0">
            <a:spAutoFit/>
          </a:bodyPr>
          <a:lstStyle/>
          <a:p>
            <a:r>
              <a:rPr lang="en-US" altLang="zh-CN" sz="1400" b="1" dirty="0" smtClean="0">
                <a:solidFill>
                  <a:schemeClr val="bg1"/>
                </a:solidFill>
                <a:latin typeface="Arial" pitchFamily="34" charset="0"/>
                <a:cs typeface="Arial" pitchFamily="34" charset="0"/>
              </a:rPr>
              <a:t>HR</a:t>
            </a:r>
            <a:endParaRPr lang="zh-CN" altLang="en-US" sz="1400" b="1" dirty="0">
              <a:solidFill>
                <a:schemeClr val="bg1"/>
              </a:solidFill>
              <a:latin typeface="Arial" pitchFamily="34" charset="0"/>
              <a:cs typeface="Arial" pitchFamily="34" charset="0"/>
            </a:endParaRPr>
          </a:p>
        </p:txBody>
      </p:sp>
      <p:sp>
        <p:nvSpPr>
          <p:cNvPr id="109" name="TextBox 108"/>
          <p:cNvSpPr txBox="1"/>
          <p:nvPr/>
        </p:nvSpPr>
        <p:spPr>
          <a:xfrm rot="3322627">
            <a:off x="6022791" y="5085756"/>
            <a:ext cx="1883859" cy="307777"/>
          </a:xfrm>
          <a:prstGeom prst="rect">
            <a:avLst/>
          </a:prstGeom>
          <a:noFill/>
        </p:spPr>
        <p:txBody>
          <a:bodyPr wrap="square" rtlCol="0">
            <a:spAutoFit/>
          </a:bodyPr>
          <a:lstStyle/>
          <a:p>
            <a:r>
              <a:rPr lang="en-US" altLang="zh-CN" sz="1400" b="1" dirty="0" smtClean="0">
                <a:solidFill>
                  <a:schemeClr val="bg1"/>
                </a:solidFill>
                <a:latin typeface="Arial" pitchFamily="34" charset="0"/>
                <a:cs typeface="Arial" pitchFamily="34" charset="0"/>
              </a:rPr>
              <a:t>Financial</a:t>
            </a:r>
            <a:endParaRPr lang="zh-CN" altLang="en-US" sz="1400" b="1" dirty="0">
              <a:solidFill>
                <a:schemeClr val="bg1"/>
              </a:solidFill>
              <a:latin typeface="Arial" pitchFamily="34" charset="0"/>
              <a:cs typeface="Arial" pitchFamily="34" charset="0"/>
            </a:endParaRPr>
          </a:p>
        </p:txBody>
      </p:sp>
      <p:sp>
        <p:nvSpPr>
          <p:cNvPr id="110" name="矩形 109"/>
          <p:cNvSpPr/>
          <p:nvPr/>
        </p:nvSpPr>
        <p:spPr>
          <a:xfrm>
            <a:off x="3725032" y="5163036"/>
            <a:ext cx="1717137" cy="523220"/>
          </a:xfrm>
          <a:prstGeom prst="rect">
            <a:avLst/>
          </a:prstGeom>
        </p:spPr>
        <p:txBody>
          <a:bodyPr wrap="none">
            <a:spAutoFit/>
          </a:bodyPr>
          <a:lstStyle/>
          <a:p>
            <a:pPr algn="ctr"/>
            <a:r>
              <a:rPr lang="en-US" altLang="zh-CN" sz="1400" b="1" dirty="0" smtClean="0">
                <a:solidFill>
                  <a:schemeClr val="bg1"/>
                </a:solidFill>
                <a:latin typeface="Arial" pitchFamily="34" charset="0"/>
                <a:ea typeface="华文细黑" pitchFamily="2" charset="-122"/>
                <a:cs typeface="Arial" pitchFamily="34" charset="0"/>
                <a:sym typeface="FrutigerNext LT Medium" pitchFamily="34" charset="0"/>
              </a:rPr>
              <a:t>Customer-centric </a:t>
            </a:r>
          </a:p>
          <a:p>
            <a:pPr algn="ctr"/>
            <a:r>
              <a:rPr lang="en-US" altLang="zh-CN" sz="1400" b="1" dirty="0" smtClean="0">
                <a:solidFill>
                  <a:schemeClr val="bg1"/>
                </a:solidFill>
                <a:latin typeface="Arial" pitchFamily="34" charset="0"/>
                <a:ea typeface="华文细黑" pitchFamily="2" charset="-122"/>
                <a:cs typeface="Arial" pitchFamily="34" charset="0"/>
                <a:sym typeface="FrutigerNext LT Medium" pitchFamily="34" charset="0"/>
              </a:rPr>
              <a:t>culture</a:t>
            </a:r>
            <a:endParaRPr lang="zh-CN" altLang="en-US" sz="1400" b="1" dirty="0">
              <a:solidFill>
                <a:schemeClr val="bg1"/>
              </a:solidFill>
              <a:latin typeface="Arial" pitchFamily="34" charset="0"/>
              <a:ea typeface="华文细黑" pitchFamily="2" charset="-122"/>
              <a:cs typeface="Arial" pitchFamily="34" charset="0"/>
              <a:sym typeface="FrutigerNext LT Medium" pitchFamily="34" charset="0"/>
            </a:endParaRPr>
          </a:p>
        </p:txBody>
      </p:sp>
      <p:sp>
        <p:nvSpPr>
          <p:cNvPr id="111" name="TextBox 110"/>
          <p:cNvSpPr txBox="1"/>
          <p:nvPr/>
        </p:nvSpPr>
        <p:spPr>
          <a:xfrm rot="18223581">
            <a:off x="1951635" y="5062464"/>
            <a:ext cx="1410628" cy="307777"/>
          </a:xfrm>
          <a:prstGeom prst="rect">
            <a:avLst/>
          </a:prstGeom>
          <a:noFill/>
        </p:spPr>
        <p:txBody>
          <a:bodyPr wrap="square" rtlCol="0">
            <a:spAutoFit/>
          </a:bodyPr>
          <a:lstStyle/>
          <a:p>
            <a:r>
              <a:rPr lang="en-US" altLang="zh-CN" sz="1400" b="1" dirty="0" smtClean="0">
                <a:solidFill>
                  <a:schemeClr val="bg1"/>
                </a:solidFill>
                <a:latin typeface="Arial" pitchFamily="34" charset="0"/>
                <a:cs typeface="Arial" pitchFamily="34" charset="0"/>
              </a:rPr>
              <a:t>BYOD</a:t>
            </a:r>
            <a:endParaRPr lang="zh-CN" altLang="en-US" sz="1400" b="1" dirty="0">
              <a:solidFill>
                <a:schemeClr val="bg1"/>
              </a:solidFill>
              <a:latin typeface="Arial" pitchFamily="34" charset="0"/>
              <a:cs typeface="Arial" pitchFamily="34" charset="0"/>
            </a:endParaRPr>
          </a:p>
        </p:txBody>
      </p:sp>
      <p:sp>
        <p:nvSpPr>
          <p:cNvPr id="112" name="TextBox 111"/>
          <p:cNvSpPr txBox="1"/>
          <p:nvPr/>
        </p:nvSpPr>
        <p:spPr>
          <a:xfrm rot="20005419">
            <a:off x="2857331" y="4123652"/>
            <a:ext cx="1498927" cy="307777"/>
          </a:xfrm>
          <a:prstGeom prst="rect">
            <a:avLst/>
          </a:prstGeom>
          <a:noFill/>
        </p:spPr>
        <p:txBody>
          <a:bodyPr wrap="square" rtlCol="0">
            <a:spAutoFit/>
          </a:bodyPr>
          <a:lstStyle/>
          <a:p>
            <a:pPr algn="ctr"/>
            <a:r>
              <a:rPr lang="en-US" altLang="zh-CN" sz="1400" b="1" dirty="0" smtClean="0">
                <a:solidFill>
                  <a:schemeClr val="bg1"/>
                </a:solidFill>
                <a:latin typeface="Arial" pitchFamily="34" charset="0"/>
                <a:cs typeface="Arial" pitchFamily="34" charset="0"/>
              </a:rPr>
              <a:t>SDI</a:t>
            </a:r>
            <a:endParaRPr lang="zh-CN" altLang="en-US" sz="1400" b="1" dirty="0">
              <a:solidFill>
                <a:schemeClr val="bg1"/>
              </a:solidFill>
              <a:latin typeface="Arial" pitchFamily="34" charset="0"/>
              <a:cs typeface="Arial" pitchFamily="34" charset="0"/>
            </a:endParaRPr>
          </a:p>
        </p:txBody>
      </p:sp>
      <p:sp>
        <p:nvSpPr>
          <p:cNvPr id="113" name="TextBox 112"/>
          <p:cNvSpPr txBox="1"/>
          <p:nvPr/>
        </p:nvSpPr>
        <p:spPr>
          <a:xfrm rot="2693267">
            <a:off x="5999470" y="5072732"/>
            <a:ext cx="1018997" cy="307777"/>
          </a:xfrm>
          <a:prstGeom prst="rect">
            <a:avLst/>
          </a:prstGeom>
          <a:noFill/>
        </p:spPr>
        <p:txBody>
          <a:bodyPr wrap="square" rtlCol="0">
            <a:spAutoFit/>
          </a:bodyPr>
          <a:lstStyle/>
          <a:p>
            <a:r>
              <a:rPr lang="en-US" altLang="zh-CN" sz="1400" b="1" dirty="0" err="1" smtClean="0">
                <a:solidFill>
                  <a:schemeClr val="bg1"/>
                </a:solidFill>
                <a:latin typeface="Arial" pitchFamily="34" charset="0"/>
                <a:cs typeface="Arial" pitchFamily="34" charset="0"/>
              </a:rPr>
              <a:t>eSight</a:t>
            </a:r>
            <a:endParaRPr lang="zh-CN" altLang="en-US" sz="1400" b="1" dirty="0">
              <a:solidFill>
                <a:schemeClr val="bg1"/>
              </a:solidFill>
              <a:latin typeface="Arial" pitchFamily="34" charset="0"/>
              <a:cs typeface="Arial" pitchFamily="34" charset="0"/>
            </a:endParaRPr>
          </a:p>
        </p:txBody>
      </p:sp>
      <p:sp>
        <p:nvSpPr>
          <p:cNvPr id="114" name="TextBox 113"/>
          <p:cNvSpPr txBox="1"/>
          <p:nvPr/>
        </p:nvSpPr>
        <p:spPr>
          <a:xfrm rot="314773">
            <a:off x="4466304" y="3991089"/>
            <a:ext cx="1399340" cy="307777"/>
          </a:xfrm>
          <a:prstGeom prst="rect">
            <a:avLst/>
          </a:prstGeom>
          <a:noFill/>
        </p:spPr>
        <p:txBody>
          <a:bodyPr wrap="square" rtlCol="0">
            <a:spAutoFit/>
          </a:bodyPr>
          <a:lstStyle/>
          <a:p>
            <a:r>
              <a:rPr lang="en-US" altLang="zh-CN" sz="1400" b="1" dirty="0" smtClean="0">
                <a:solidFill>
                  <a:schemeClr val="bg1"/>
                </a:solidFill>
                <a:latin typeface="Arial" pitchFamily="34" charset="0"/>
                <a:cs typeface="Arial" pitchFamily="34" charset="0"/>
              </a:rPr>
              <a:t>Cloud DC</a:t>
            </a:r>
            <a:endParaRPr lang="zh-CN" altLang="en-US" sz="1400" b="1" dirty="0">
              <a:solidFill>
                <a:schemeClr val="bg1"/>
              </a:solidFill>
              <a:latin typeface="Arial" pitchFamily="34" charset="0"/>
              <a:cs typeface="Arial" pitchFamily="34" charset="0"/>
            </a:endParaRPr>
          </a:p>
        </p:txBody>
      </p:sp>
      <p:sp>
        <p:nvSpPr>
          <p:cNvPr id="115" name="Freeform 30"/>
          <p:cNvSpPr>
            <a:spLocks noChangeAspect="1" noEditPoints="1"/>
          </p:cNvSpPr>
          <p:nvPr/>
        </p:nvSpPr>
        <p:spPr bwMode="auto">
          <a:xfrm>
            <a:off x="4769630" y="1257974"/>
            <a:ext cx="997794" cy="1137292"/>
          </a:xfrm>
          <a:custGeom>
            <a:avLst/>
            <a:gdLst>
              <a:gd name="T0" fmla="*/ 597 w 1403"/>
              <a:gd name="T1" fmla="*/ 1018 h 1152"/>
              <a:gd name="T2" fmla="*/ 430 w 1403"/>
              <a:gd name="T3" fmla="*/ 1007 h 1152"/>
              <a:gd name="T4" fmla="*/ 0 w 1403"/>
              <a:gd name="T5" fmla="*/ 1048 h 1152"/>
              <a:gd name="T6" fmla="*/ 296 w 1403"/>
              <a:gd name="T7" fmla="*/ 863 h 1152"/>
              <a:gd name="T8" fmla="*/ 293 w 1403"/>
              <a:gd name="T9" fmla="*/ 744 h 1152"/>
              <a:gd name="T10" fmla="*/ 306 w 1403"/>
              <a:gd name="T11" fmla="*/ 654 h 1152"/>
              <a:gd name="T12" fmla="*/ 344 w 1403"/>
              <a:gd name="T13" fmla="*/ 582 h 1152"/>
              <a:gd name="T14" fmla="*/ 437 w 1403"/>
              <a:gd name="T15" fmla="*/ 424 h 1152"/>
              <a:gd name="T16" fmla="*/ 482 w 1403"/>
              <a:gd name="T17" fmla="*/ 389 h 1152"/>
              <a:gd name="T18" fmla="*/ 581 w 1403"/>
              <a:gd name="T19" fmla="*/ 366 h 1152"/>
              <a:gd name="T20" fmla="*/ 725 w 1403"/>
              <a:gd name="T21" fmla="*/ 357 h 1152"/>
              <a:gd name="T22" fmla="*/ 867 w 1403"/>
              <a:gd name="T23" fmla="*/ 366 h 1152"/>
              <a:gd name="T24" fmla="*/ 772 w 1403"/>
              <a:gd name="T25" fmla="*/ 326 h 1152"/>
              <a:gd name="T26" fmla="*/ 372 w 1403"/>
              <a:gd name="T27" fmla="*/ 151 h 1152"/>
              <a:gd name="T28" fmla="*/ 67 w 1403"/>
              <a:gd name="T29" fmla="*/ 0 h 1152"/>
              <a:gd name="T30" fmla="*/ 373 w 1403"/>
              <a:gd name="T31" fmla="*/ 151 h 1152"/>
              <a:gd name="T32" fmla="*/ 776 w 1403"/>
              <a:gd name="T33" fmla="*/ 328 h 1152"/>
              <a:gd name="T34" fmla="*/ 966 w 1403"/>
              <a:gd name="T35" fmla="*/ 386 h 1152"/>
              <a:gd name="T36" fmla="*/ 1144 w 1403"/>
              <a:gd name="T37" fmla="*/ 443 h 1152"/>
              <a:gd name="T38" fmla="*/ 1237 w 1403"/>
              <a:gd name="T39" fmla="*/ 507 h 1152"/>
              <a:gd name="T40" fmla="*/ 1394 w 1403"/>
              <a:gd name="T41" fmla="*/ 570 h 1152"/>
              <a:gd name="T42" fmla="*/ 1377 w 1403"/>
              <a:gd name="T43" fmla="*/ 800 h 1152"/>
              <a:gd name="T44" fmla="*/ 1036 w 1403"/>
              <a:gd name="T45" fmla="*/ 575 h 1152"/>
              <a:gd name="T46" fmla="*/ 434 w 1403"/>
              <a:gd name="T47" fmla="*/ 691 h 1152"/>
              <a:gd name="T48" fmla="*/ 673 w 1403"/>
              <a:gd name="T49" fmla="*/ 746 h 1152"/>
              <a:gd name="T50" fmla="*/ 673 w 1403"/>
              <a:gd name="T51" fmla="*/ 746 h 1152"/>
              <a:gd name="T52" fmla="*/ 1060 w 1403"/>
              <a:gd name="T53" fmla="*/ 579 h 1152"/>
              <a:gd name="T54" fmla="*/ 1194 w 1403"/>
              <a:gd name="T55" fmla="*/ 593 h 1152"/>
              <a:gd name="T56" fmla="*/ 1246 w 1403"/>
              <a:gd name="T57" fmla="*/ 720 h 1152"/>
              <a:gd name="T58" fmla="*/ 1262 w 1403"/>
              <a:gd name="T59" fmla="*/ 719 h 1152"/>
              <a:gd name="T60" fmla="*/ 1262 w 1403"/>
              <a:gd name="T61" fmla="*/ 719 h 1152"/>
              <a:gd name="T62" fmla="*/ 1302 w 1403"/>
              <a:gd name="T63" fmla="*/ 606 h 1152"/>
              <a:gd name="T64" fmla="*/ 1349 w 1403"/>
              <a:gd name="T65" fmla="*/ 611 h 1152"/>
              <a:gd name="T66" fmla="*/ 1374 w 1403"/>
              <a:gd name="T67" fmla="*/ 708 h 1152"/>
              <a:gd name="T68" fmla="*/ 1361 w 1403"/>
              <a:gd name="T69" fmla="*/ 709 h 1152"/>
              <a:gd name="T70" fmla="*/ 402 w 1403"/>
              <a:gd name="T71" fmla="*/ 547 h 1152"/>
              <a:gd name="T72" fmla="*/ 611 w 1403"/>
              <a:gd name="T73" fmla="*/ 455 h 1152"/>
              <a:gd name="T74" fmla="*/ 442 w 1403"/>
              <a:gd name="T75" fmla="*/ 0 h 1152"/>
              <a:gd name="T76" fmla="*/ 600 w 1403"/>
              <a:gd name="T77" fmla="*/ 112 h 1152"/>
              <a:gd name="T78" fmla="*/ 816 w 1403"/>
              <a:gd name="T79" fmla="*/ 246 h 1152"/>
              <a:gd name="T80" fmla="*/ 1039 w 1403"/>
              <a:gd name="T81" fmla="*/ 366 h 1152"/>
              <a:gd name="T82" fmla="*/ 1266 w 1403"/>
              <a:gd name="T83" fmla="*/ 469 h 1152"/>
              <a:gd name="T84" fmla="*/ 1265 w 1403"/>
              <a:gd name="T85" fmla="*/ 470 h 1152"/>
              <a:gd name="T86" fmla="*/ 1037 w 1403"/>
              <a:gd name="T87" fmla="*/ 367 h 1152"/>
              <a:gd name="T88" fmla="*/ 816 w 1403"/>
              <a:gd name="T89" fmla="*/ 248 h 1152"/>
              <a:gd name="T90" fmla="*/ 600 w 1403"/>
              <a:gd name="T91" fmla="*/ 112 h 1152"/>
              <a:gd name="T92" fmla="*/ 440 w 1403"/>
              <a:gd name="T93" fmla="*/ 1 h 1152"/>
              <a:gd name="T94" fmla="*/ 548 w 1403"/>
              <a:gd name="T95" fmla="*/ 427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3" h="1152">
                <a:moveTo>
                  <a:pt x="327" y="1152"/>
                </a:moveTo>
                <a:lnTo>
                  <a:pt x="264" y="1136"/>
                </a:lnTo>
                <a:lnTo>
                  <a:pt x="597" y="1018"/>
                </a:lnTo>
                <a:lnTo>
                  <a:pt x="597" y="1018"/>
                </a:lnTo>
                <a:lnTo>
                  <a:pt x="545" y="1016"/>
                </a:lnTo>
                <a:lnTo>
                  <a:pt x="485" y="1013"/>
                </a:lnTo>
                <a:lnTo>
                  <a:pt x="456" y="1010"/>
                </a:lnTo>
                <a:lnTo>
                  <a:pt x="430" y="1007"/>
                </a:lnTo>
                <a:lnTo>
                  <a:pt x="407" y="1004"/>
                </a:lnTo>
                <a:lnTo>
                  <a:pt x="391" y="1000"/>
                </a:lnTo>
                <a:lnTo>
                  <a:pt x="52" y="1076"/>
                </a:lnTo>
                <a:lnTo>
                  <a:pt x="0" y="1048"/>
                </a:lnTo>
                <a:lnTo>
                  <a:pt x="372" y="955"/>
                </a:lnTo>
                <a:lnTo>
                  <a:pt x="299" y="885"/>
                </a:lnTo>
                <a:lnTo>
                  <a:pt x="299" y="885"/>
                </a:lnTo>
                <a:lnTo>
                  <a:pt x="296" y="863"/>
                </a:lnTo>
                <a:lnTo>
                  <a:pt x="293" y="840"/>
                </a:lnTo>
                <a:lnTo>
                  <a:pt x="292" y="817"/>
                </a:lnTo>
                <a:lnTo>
                  <a:pt x="292" y="793"/>
                </a:lnTo>
                <a:lnTo>
                  <a:pt x="293" y="744"/>
                </a:lnTo>
                <a:lnTo>
                  <a:pt x="297" y="697"/>
                </a:lnTo>
                <a:lnTo>
                  <a:pt x="297" y="697"/>
                </a:lnTo>
                <a:lnTo>
                  <a:pt x="301" y="676"/>
                </a:lnTo>
                <a:lnTo>
                  <a:pt x="306" y="654"/>
                </a:lnTo>
                <a:lnTo>
                  <a:pt x="312" y="634"/>
                </a:lnTo>
                <a:lnTo>
                  <a:pt x="321" y="616"/>
                </a:lnTo>
                <a:lnTo>
                  <a:pt x="332" y="598"/>
                </a:lnTo>
                <a:lnTo>
                  <a:pt x="344" y="582"/>
                </a:lnTo>
                <a:lnTo>
                  <a:pt x="358" y="569"/>
                </a:lnTo>
                <a:lnTo>
                  <a:pt x="373" y="558"/>
                </a:lnTo>
                <a:lnTo>
                  <a:pt x="437" y="424"/>
                </a:lnTo>
                <a:lnTo>
                  <a:pt x="437" y="424"/>
                </a:lnTo>
                <a:lnTo>
                  <a:pt x="444" y="414"/>
                </a:lnTo>
                <a:lnTo>
                  <a:pt x="453" y="405"/>
                </a:lnTo>
                <a:lnTo>
                  <a:pt x="466" y="396"/>
                </a:lnTo>
                <a:lnTo>
                  <a:pt x="482" y="389"/>
                </a:lnTo>
                <a:lnTo>
                  <a:pt x="501" y="381"/>
                </a:lnTo>
                <a:lnTo>
                  <a:pt x="524" y="375"/>
                </a:lnTo>
                <a:lnTo>
                  <a:pt x="551" y="370"/>
                </a:lnTo>
                <a:lnTo>
                  <a:pt x="581" y="366"/>
                </a:lnTo>
                <a:lnTo>
                  <a:pt x="581" y="366"/>
                </a:lnTo>
                <a:lnTo>
                  <a:pt x="653" y="359"/>
                </a:lnTo>
                <a:lnTo>
                  <a:pt x="689" y="357"/>
                </a:lnTo>
                <a:lnTo>
                  <a:pt x="725" y="357"/>
                </a:lnTo>
                <a:lnTo>
                  <a:pt x="760" y="357"/>
                </a:lnTo>
                <a:lnTo>
                  <a:pt x="796" y="358"/>
                </a:lnTo>
                <a:lnTo>
                  <a:pt x="832" y="361"/>
                </a:lnTo>
                <a:lnTo>
                  <a:pt x="867" y="366"/>
                </a:lnTo>
                <a:lnTo>
                  <a:pt x="867" y="366"/>
                </a:lnTo>
                <a:lnTo>
                  <a:pt x="871" y="366"/>
                </a:lnTo>
                <a:lnTo>
                  <a:pt x="871" y="366"/>
                </a:lnTo>
                <a:lnTo>
                  <a:pt x="772" y="326"/>
                </a:lnTo>
                <a:lnTo>
                  <a:pt x="673" y="286"/>
                </a:lnTo>
                <a:lnTo>
                  <a:pt x="572" y="243"/>
                </a:lnTo>
                <a:lnTo>
                  <a:pt x="472" y="198"/>
                </a:lnTo>
                <a:lnTo>
                  <a:pt x="372" y="151"/>
                </a:lnTo>
                <a:lnTo>
                  <a:pt x="270" y="103"/>
                </a:lnTo>
                <a:lnTo>
                  <a:pt x="169" y="53"/>
                </a:lnTo>
                <a:lnTo>
                  <a:pt x="67" y="1"/>
                </a:lnTo>
                <a:lnTo>
                  <a:pt x="67" y="0"/>
                </a:lnTo>
                <a:lnTo>
                  <a:pt x="67" y="0"/>
                </a:lnTo>
                <a:lnTo>
                  <a:pt x="170" y="52"/>
                </a:lnTo>
                <a:lnTo>
                  <a:pt x="271" y="103"/>
                </a:lnTo>
                <a:lnTo>
                  <a:pt x="373" y="151"/>
                </a:lnTo>
                <a:lnTo>
                  <a:pt x="475" y="198"/>
                </a:lnTo>
                <a:lnTo>
                  <a:pt x="575" y="243"/>
                </a:lnTo>
                <a:lnTo>
                  <a:pt x="675" y="286"/>
                </a:lnTo>
                <a:lnTo>
                  <a:pt x="776" y="328"/>
                </a:lnTo>
                <a:lnTo>
                  <a:pt x="875" y="366"/>
                </a:lnTo>
                <a:lnTo>
                  <a:pt x="875" y="366"/>
                </a:lnTo>
                <a:lnTo>
                  <a:pt x="921" y="375"/>
                </a:lnTo>
                <a:lnTo>
                  <a:pt x="966" y="386"/>
                </a:lnTo>
                <a:lnTo>
                  <a:pt x="1011" y="399"/>
                </a:lnTo>
                <a:lnTo>
                  <a:pt x="1056" y="413"/>
                </a:lnTo>
                <a:lnTo>
                  <a:pt x="1101" y="428"/>
                </a:lnTo>
                <a:lnTo>
                  <a:pt x="1144" y="443"/>
                </a:lnTo>
                <a:lnTo>
                  <a:pt x="1228" y="475"/>
                </a:lnTo>
                <a:lnTo>
                  <a:pt x="1228" y="475"/>
                </a:lnTo>
                <a:lnTo>
                  <a:pt x="1233" y="490"/>
                </a:lnTo>
                <a:lnTo>
                  <a:pt x="1237" y="507"/>
                </a:lnTo>
                <a:lnTo>
                  <a:pt x="1239" y="522"/>
                </a:lnTo>
                <a:lnTo>
                  <a:pt x="1242" y="539"/>
                </a:lnTo>
                <a:lnTo>
                  <a:pt x="1394" y="570"/>
                </a:lnTo>
                <a:lnTo>
                  <a:pt x="1394" y="570"/>
                </a:lnTo>
                <a:lnTo>
                  <a:pt x="1399" y="593"/>
                </a:lnTo>
                <a:lnTo>
                  <a:pt x="1402" y="615"/>
                </a:lnTo>
                <a:lnTo>
                  <a:pt x="1403" y="705"/>
                </a:lnTo>
                <a:lnTo>
                  <a:pt x="1377" y="800"/>
                </a:lnTo>
                <a:lnTo>
                  <a:pt x="327" y="1152"/>
                </a:lnTo>
                <a:close/>
                <a:moveTo>
                  <a:pt x="842" y="760"/>
                </a:moveTo>
                <a:lnTo>
                  <a:pt x="1036" y="741"/>
                </a:lnTo>
                <a:lnTo>
                  <a:pt x="1036" y="575"/>
                </a:lnTo>
                <a:lnTo>
                  <a:pt x="931" y="564"/>
                </a:lnTo>
                <a:lnTo>
                  <a:pt x="842" y="760"/>
                </a:lnTo>
                <a:close/>
                <a:moveTo>
                  <a:pt x="414" y="746"/>
                </a:moveTo>
                <a:lnTo>
                  <a:pt x="434" y="691"/>
                </a:lnTo>
                <a:lnTo>
                  <a:pt x="334" y="691"/>
                </a:lnTo>
                <a:lnTo>
                  <a:pt x="306" y="746"/>
                </a:lnTo>
                <a:lnTo>
                  <a:pt x="414" y="746"/>
                </a:lnTo>
                <a:close/>
                <a:moveTo>
                  <a:pt x="673" y="746"/>
                </a:moveTo>
                <a:lnTo>
                  <a:pt x="701" y="691"/>
                </a:lnTo>
                <a:lnTo>
                  <a:pt x="583" y="691"/>
                </a:lnTo>
                <a:lnTo>
                  <a:pt x="562" y="746"/>
                </a:lnTo>
                <a:lnTo>
                  <a:pt x="673" y="746"/>
                </a:lnTo>
                <a:close/>
                <a:moveTo>
                  <a:pt x="1060" y="738"/>
                </a:moveTo>
                <a:lnTo>
                  <a:pt x="1126" y="732"/>
                </a:lnTo>
                <a:lnTo>
                  <a:pt x="1126" y="586"/>
                </a:lnTo>
                <a:lnTo>
                  <a:pt x="1060" y="579"/>
                </a:lnTo>
                <a:lnTo>
                  <a:pt x="1060" y="738"/>
                </a:lnTo>
                <a:close/>
                <a:moveTo>
                  <a:pt x="1147" y="729"/>
                </a:moveTo>
                <a:lnTo>
                  <a:pt x="1194" y="725"/>
                </a:lnTo>
                <a:lnTo>
                  <a:pt x="1194" y="593"/>
                </a:lnTo>
                <a:lnTo>
                  <a:pt x="1147" y="588"/>
                </a:lnTo>
                <a:lnTo>
                  <a:pt x="1147" y="729"/>
                </a:lnTo>
                <a:close/>
                <a:moveTo>
                  <a:pt x="1211" y="724"/>
                </a:moveTo>
                <a:lnTo>
                  <a:pt x="1246" y="720"/>
                </a:lnTo>
                <a:lnTo>
                  <a:pt x="1246" y="600"/>
                </a:lnTo>
                <a:lnTo>
                  <a:pt x="1211" y="596"/>
                </a:lnTo>
                <a:lnTo>
                  <a:pt x="1211" y="724"/>
                </a:lnTo>
                <a:close/>
                <a:moveTo>
                  <a:pt x="1262" y="719"/>
                </a:moveTo>
                <a:lnTo>
                  <a:pt x="1286" y="716"/>
                </a:lnTo>
                <a:lnTo>
                  <a:pt x="1286" y="603"/>
                </a:lnTo>
                <a:lnTo>
                  <a:pt x="1262" y="601"/>
                </a:lnTo>
                <a:lnTo>
                  <a:pt x="1262" y="719"/>
                </a:lnTo>
                <a:close/>
                <a:moveTo>
                  <a:pt x="1302" y="715"/>
                </a:moveTo>
                <a:lnTo>
                  <a:pt x="1321" y="713"/>
                </a:lnTo>
                <a:lnTo>
                  <a:pt x="1321" y="607"/>
                </a:lnTo>
                <a:lnTo>
                  <a:pt x="1302" y="606"/>
                </a:lnTo>
                <a:lnTo>
                  <a:pt x="1302" y="715"/>
                </a:lnTo>
                <a:close/>
                <a:moveTo>
                  <a:pt x="1335" y="711"/>
                </a:moveTo>
                <a:lnTo>
                  <a:pt x="1349" y="710"/>
                </a:lnTo>
                <a:lnTo>
                  <a:pt x="1349" y="611"/>
                </a:lnTo>
                <a:lnTo>
                  <a:pt x="1335" y="608"/>
                </a:lnTo>
                <a:lnTo>
                  <a:pt x="1335" y="711"/>
                </a:lnTo>
                <a:close/>
                <a:moveTo>
                  <a:pt x="1361" y="709"/>
                </a:moveTo>
                <a:lnTo>
                  <a:pt x="1374" y="708"/>
                </a:lnTo>
                <a:lnTo>
                  <a:pt x="1374" y="615"/>
                </a:lnTo>
                <a:lnTo>
                  <a:pt x="1392" y="615"/>
                </a:lnTo>
                <a:lnTo>
                  <a:pt x="1361" y="612"/>
                </a:lnTo>
                <a:lnTo>
                  <a:pt x="1361" y="709"/>
                </a:lnTo>
                <a:close/>
                <a:moveTo>
                  <a:pt x="553" y="547"/>
                </a:moveTo>
                <a:lnTo>
                  <a:pt x="592" y="455"/>
                </a:lnTo>
                <a:lnTo>
                  <a:pt x="440" y="455"/>
                </a:lnTo>
                <a:lnTo>
                  <a:pt x="402" y="547"/>
                </a:lnTo>
                <a:lnTo>
                  <a:pt x="553" y="547"/>
                </a:lnTo>
                <a:close/>
                <a:moveTo>
                  <a:pt x="730" y="547"/>
                </a:moveTo>
                <a:lnTo>
                  <a:pt x="767" y="455"/>
                </a:lnTo>
                <a:lnTo>
                  <a:pt x="611" y="455"/>
                </a:lnTo>
                <a:lnTo>
                  <a:pt x="572" y="547"/>
                </a:lnTo>
                <a:lnTo>
                  <a:pt x="730" y="547"/>
                </a:lnTo>
                <a:close/>
                <a:moveTo>
                  <a:pt x="440" y="1"/>
                </a:moveTo>
                <a:lnTo>
                  <a:pt x="442" y="0"/>
                </a:lnTo>
                <a:lnTo>
                  <a:pt x="442" y="0"/>
                </a:lnTo>
                <a:lnTo>
                  <a:pt x="494" y="38"/>
                </a:lnTo>
                <a:lnTo>
                  <a:pt x="547" y="75"/>
                </a:lnTo>
                <a:lnTo>
                  <a:pt x="600" y="112"/>
                </a:lnTo>
                <a:lnTo>
                  <a:pt x="654" y="147"/>
                </a:lnTo>
                <a:lnTo>
                  <a:pt x="708" y="182"/>
                </a:lnTo>
                <a:lnTo>
                  <a:pt x="762" y="215"/>
                </a:lnTo>
                <a:lnTo>
                  <a:pt x="816" y="246"/>
                </a:lnTo>
                <a:lnTo>
                  <a:pt x="872" y="278"/>
                </a:lnTo>
                <a:lnTo>
                  <a:pt x="927" y="309"/>
                </a:lnTo>
                <a:lnTo>
                  <a:pt x="983" y="338"/>
                </a:lnTo>
                <a:lnTo>
                  <a:pt x="1039" y="366"/>
                </a:lnTo>
                <a:lnTo>
                  <a:pt x="1095" y="394"/>
                </a:lnTo>
                <a:lnTo>
                  <a:pt x="1152" y="419"/>
                </a:lnTo>
                <a:lnTo>
                  <a:pt x="1208" y="445"/>
                </a:lnTo>
                <a:lnTo>
                  <a:pt x="1266" y="469"/>
                </a:lnTo>
                <a:lnTo>
                  <a:pt x="1323" y="492"/>
                </a:lnTo>
                <a:lnTo>
                  <a:pt x="1323" y="493"/>
                </a:lnTo>
                <a:lnTo>
                  <a:pt x="1323" y="493"/>
                </a:lnTo>
                <a:lnTo>
                  <a:pt x="1265" y="470"/>
                </a:lnTo>
                <a:lnTo>
                  <a:pt x="1208" y="446"/>
                </a:lnTo>
                <a:lnTo>
                  <a:pt x="1150" y="420"/>
                </a:lnTo>
                <a:lnTo>
                  <a:pt x="1095" y="394"/>
                </a:lnTo>
                <a:lnTo>
                  <a:pt x="1037" y="367"/>
                </a:lnTo>
                <a:lnTo>
                  <a:pt x="982" y="339"/>
                </a:lnTo>
                <a:lnTo>
                  <a:pt x="927" y="310"/>
                </a:lnTo>
                <a:lnTo>
                  <a:pt x="871" y="279"/>
                </a:lnTo>
                <a:lnTo>
                  <a:pt x="816" y="248"/>
                </a:lnTo>
                <a:lnTo>
                  <a:pt x="762" y="215"/>
                </a:lnTo>
                <a:lnTo>
                  <a:pt x="707" y="182"/>
                </a:lnTo>
                <a:lnTo>
                  <a:pt x="654" y="147"/>
                </a:lnTo>
                <a:lnTo>
                  <a:pt x="600" y="112"/>
                </a:lnTo>
                <a:lnTo>
                  <a:pt x="547" y="76"/>
                </a:lnTo>
                <a:lnTo>
                  <a:pt x="494" y="39"/>
                </a:lnTo>
                <a:lnTo>
                  <a:pt x="440" y="1"/>
                </a:lnTo>
                <a:lnTo>
                  <a:pt x="440" y="1"/>
                </a:lnTo>
                <a:close/>
                <a:moveTo>
                  <a:pt x="684" y="427"/>
                </a:moveTo>
                <a:lnTo>
                  <a:pt x="703" y="396"/>
                </a:lnTo>
                <a:lnTo>
                  <a:pt x="567" y="396"/>
                </a:lnTo>
                <a:lnTo>
                  <a:pt x="548" y="427"/>
                </a:lnTo>
                <a:lnTo>
                  <a:pt x="684" y="427"/>
                </a:lnTo>
                <a:close/>
              </a:path>
            </a:pathLst>
          </a:custGeom>
          <a:solidFill>
            <a:schemeClr val="tx1">
              <a:lumMod val="65000"/>
              <a:lumOff val="35000"/>
            </a:schemeClr>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68552" tIns="34276" rIns="68552" bIns="34276" anchor="ctr"/>
          <a:lstStyle/>
          <a:p>
            <a:pPr algn="ctr" defTabSz="685520">
              <a:defRPr/>
            </a:pPr>
            <a:endParaRPr lang="zh-CN" altLang="en-US" sz="1300" kern="0">
              <a:solidFill>
                <a:srgbClr val="000000"/>
              </a:solidFill>
              <a:latin typeface="Arial" pitchFamily="34" charset="0"/>
              <a:cs typeface="Arial" pitchFamily="34" charset="0"/>
            </a:endParaRPr>
          </a:p>
        </p:txBody>
      </p:sp>
      <p:sp>
        <p:nvSpPr>
          <p:cNvPr id="116" name="TextBox 115"/>
          <p:cNvSpPr txBox="1"/>
          <p:nvPr/>
        </p:nvSpPr>
        <p:spPr>
          <a:xfrm>
            <a:off x="3296027" y="2458598"/>
            <a:ext cx="1318504" cy="577081"/>
          </a:xfrm>
          <a:prstGeom prst="rect">
            <a:avLst/>
          </a:prstGeom>
          <a:noFill/>
        </p:spPr>
        <p:txBody>
          <a:bodyPr wrap="square" rtlCol="0">
            <a:spAutoFit/>
          </a:bodyPr>
          <a:lstStyle/>
          <a:p>
            <a:r>
              <a:rPr lang="en-US" altLang="zh-CN" sz="1050" b="1" dirty="0" smtClean="0">
                <a:solidFill>
                  <a:schemeClr val="tx1">
                    <a:lumMod val="75000"/>
                    <a:lumOff val="25000"/>
                  </a:schemeClr>
                </a:solidFill>
                <a:latin typeface="Arial" pitchFamily="34" charset="0"/>
                <a:cs typeface="Arial" pitchFamily="34" charset="0"/>
              </a:rPr>
              <a:t>Government &amp; </a:t>
            </a:r>
          </a:p>
          <a:p>
            <a:r>
              <a:rPr lang="en-US" altLang="zh-CN" sz="1050" b="1" dirty="0" smtClean="0">
                <a:solidFill>
                  <a:schemeClr val="tx1">
                    <a:lumMod val="75000"/>
                    <a:lumOff val="25000"/>
                  </a:schemeClr>
                </a:solidFill>
                <a:latin typeface="Arial" pitchFamily="34" charset="0"/>
                <a:cs typeface="Arial" pitchFamily="34" charset="0"/>
              </a:rPr>
              <a:t>Public Sector:</a:t>
            </a:r>
          </a:p>
          <a:p>
            <a:r>
              <a:rPr lang="en-US" altLang="zh-CN" sz="1050" b="1" dirty="0" smtClean="0">
                <a:solidFill>
                  <a:schemeClr val="tx1">
                    <a:lumMod val="75000"/>
                    <a:lumOff val="25000"/>
                  </a:schemeClr>
                </a:solidFill>
                <a:latin typeface="Arial" pitchFamily="34" charset="0"/>
                <a:cs typeface="Arial" pitchFamily="34" charset="0"/>
              </a:rPr>
              <a:t>E-Gov, Safe City</a:t>
            </a:r>
          </a:p>
        </p:txBody>
      </p:sp>
      <p:sp>
        <p:nvSpPr>
          <p:cNvPr id="124" name="TextBox 123"/>
          <p:cNvSpPr txBox="1"/>
          <p:nvPr/>
        </p:nvSpPr>
        <p:spPr>
          <a:xfrm>
            <a:off x="1737073" y="2918423"/>
            <a:ext cx="2011881" cy="253916"/>
          </a:xfrm>
          <a:prstGeom prst="rect">
            <a:avLst/>
          </a:prstGeom>
          <a:noFill/>
        </p:spPr>
        <p:txBody>
          <a:bodyPr wrap="square" rtlCol="0">
            <a:spAutoFit/>
          </a:bodyPr>
          <a:lstStyle/>
          <a:p>
            <a:pPr algn="ctr"/>
            <a:r>
              <a:rPr lang="en-US" altLang="zh-CN" sz="1050" b="1" dirty="0" smtClean="0">
                <a:solidFill>
                  <a:schemeClr val="tx1">
                    <a:lumMod val="75000"/>
                    <a:lumOff val="25000"/>
                  </a:schemeClr>
                </a:solidFill>
                <a:latin typeface="Arial" pitchFamily="34" charset="0"/>
                <a:cs typeface="Arial" pitchFamily="34" charset="0"/>
              </a:rPr>
              <a:t>Large enterprises</a:t>
            </a:r>
          </a:p>
        </p:txBody>
      </p:sp>
      <p:sp>
        <p:nvSpPr>
          <p:cNvPr id="125" name="TextBox 124"/>
          <p:cNvSpPr txBox="1"/>
          <p:nvPr/>
        </p:nvSpPr>
        <p:spPr>
          <a:xfrm>
            <a:off x="648393" y="3657600"/>
            <a:ext cx="1577061" cy="253916"/>
          </a:xfrm>
          <a:prstGeom prst="rect">
            <a:avLst/>
          </a:prstGeom>
          <a:noFill/>
        </p:spPr>
        <p:txBody>
          <a:bodyPr wrap="square" rtlCol="0">
            <a:spAutoFit/>
          </a:bodyPr>
          <a:lstStyle/>
          <a:p>
            <a:pPr algn="ctr"/>
            <a:r>
              <a:rPr lang="en-US" altLang="zh-CN" sz="1050" b="1" dirty="0" smtClean="0">
                <a:solidFill>
                  <a:schemeClr val="tx1">
                    <a:lumMod val="75000"/>
                    <a:lumOff val="25000"/>
                  </a:schemeClr>
                </a:solidFill>
                <a:latin typeface="Arial" pitchFamily="34" charset="0"/>
                <a:cs typeface="Arial" pitchFamily="34" charset="0"/>
              </a:rPr>
              <a:t>Energy &amp; Power</a:t>
            </a:r>
          </a:p>
        </p:txBody>
      </p:sp>
      <p:sp>
        <p:nvSpPr>
          <p:cNvPr id="126" name="TextBox 125"/>
          <p:cNvSpPr txBox="1"/>
          <p:nvPr/>
        </p:nvSpPr>
        <p:spPr>
          <a:xfrm>
            <a:off x="4523412" y="2535472"/>
            <a:ext cx="1388291" cy="415498"/>
          </a:xfrm>
          <a:prstGeom prst="rect">
            <a:avLst/>
          </a:prstGeom>
          <a:noFill/>
        </p:spPr>
        <p:txBody>
          <a:bodyPr wrap="square" rtlCol="0">
            <a:spAutoFit/>
          </a:bodyPr>
          <a:lstStyle/>
          <a:p>
            <a:pPr algn="ctr"/>
            <a:r>
              <a:rPr lang="en-US" altLang="zh-CN" sz="1050" b="1" dirty="0" smtClean="0">
                <a:solidFill>
                  <a:schemeClr val="tx1">
                    <a:lumMod val="75000"/>
                    <a:lumOff val="25000"/>
                  </a:schemeClr>
                </a:solidFill>
                <a:latin typeface="Arial" pitchFamily="34" charset="0"/>
                <a:cs typeface="Arial" pitchFamily="34" charset="0"/>
              </a:rPr>
              <a:t>Transportation:</a:t>
            </a:r>
          </a:p>
          <a:p>
            <a:pPr algn="ctr"/>
            <a:r>
              <a:rPr lang="en-US" altLang="zh-CN" sz="1050" b="1" dirty="0" smtClean="0">
                <a:solidFill>
                  <a:schemeClr val="tx1">
                    <a:lumMod val="75000"/>
                    <a:lumOff val="25000"/>
                  </a:schemeClr>
                </a:solidFill>
                <a:latin typeface="Arial" pitchFamily="34" charset="0"/>
                <a:cs typeface="Arial" pitchFamily="34" charset="0"/>
              </a:rPr>
              <a:t>GSM-R</a:t>
            </a:r>
          </a:p>
        </p:txBody>
      </p:sp>
      <p:sp>
        <p:nvSpPr>
          <p:cNvPr id="127" name="TextBox 126"/>
          <p:cNvSpPr txBox="1"/>
          <p:nvPr/>
        </p:nvSpPr>
        <p:spPr>
          <a:xfrm>
            <a:off x="6064083" y="2918423"/>
            <a:ext cx="1227416" cy="253916"/>
          </a:xfrm>
          <a:prstGeom prst="rect">
            <a:avLst/>
          </a:prstGeom>
          <a:noFill/>
        </p:spPr>
        <p:txBody>
          <a:bodyPr wrap="square" rtlCol="0">
            <a:spAutoFit/>
          </a:bodyPr>
          <a:lstStyle/>
          <a:p>
            <a:pPr algn="ctr"/>
            <a:r>
              <a:rPr lang="en-US" altLang="zh-CN" sz="1050" b="1" dirty="0" smtClean="0">
                <a:solidFill>
                  <a:schemeClr val="tx1">
                    <a:lumMod val="75000"/>
                    <a:lumOff val="25000"/>
                  </a:schemeClr>
                </a:solidFill>
                <a:latin typeface="Arial" pitchFamily="34" charset="0"/>
                <a:cs typeface="Arial" pitchFamily="34" charset="0"/>
              </a:rPr>
              <a:t>Finance</a:t>
            </a:r>
          </a:p>
        </p:txBody>
      </p:sp>
      <p:sp>
        <p:nvSpPr>
          <p:cNvPr id="128" name="TextBox 127"/>
          <p:cNvSpPr txBox="1"/>
          <p:nvPr/>
        </p:nvSpPr>
        <p:spPr>
          <a:xfrm>
            <a:off x="7045914" y="3688585"/>
            <a:ext cx="1571997" cy="253916"/>
          </a:xfrm>
          <a:prstGeom prst="rect">
            <a:avLst/>
          </a:prstGeom>
          <a:noFill/>
        </p:spPr>
        <p:txBody>
          <a:bodyPr wrap="square" rtlCol="0">
            <a:spAutoFit/>
          </a:bodyPr>
          <a:lstStyle/>
          <a:p>
            <a:pPr algn="ctr"/>
            <a:r>
              <a:rPr lang="en-US" altLang="zh-CN" sz="1050" b="1" dirty="0" smtClean="0">
                <a:solidFill>
                  <a:schemeClr val="tx1">
                    <a:lumMod val="75000"/>
                    <a:lumOff val="25000"/>
                  </a:schemeClr>
                </a:solidFill>
                <a:latin typeface="Arial" pitchFamily="34" charset="0"/>
                <a:cs typeface="Arial" pitchFamily="34" charset="0"/>
              </a:rPr>
              <a:t>SMB</a:t>
            </a:r>
          </a:p>
        </p:txBody>
      </p:sp>
      <p:grpSp>
        <p:nvGrpSpPr>
          <p:cNvPr id="3" name="组合 131"/>
          <p:cNvGrpSpPr/>
          <p:nvPr/>
        </p:nvGrpSpPr>
        <p:grpSpPr>
          <a:xfrm>
            <a:off x="3386672" y="1535225"/>
            <a:ext cx="676156" cy="843108"/>
            <a:chOff x="13433425" y="1704975"/>
            <a:chExt cx="342900" cy="320675"/>
          </a:xfrm>
          <a:solidFill>
            <a:schemeClr val="tx1">
              <a:lumMod val="65000"/>
              <a:lumOff val="35000"/>
            </a:schemeClr>
          </a:solidFill>
        </p:grpSpPr>
        <p:sp>
          <p:nvSpPr>
            <p:cNvPr id="133" name="Freeform 38"/>
            <p:cNvSpPr>
              <a:spLocks/>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39"/>
            <p:cNvSpPr>
              <a:spLocks/>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40"/>
            <p:cNvSpPr>
              <a:spLocks/>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6" name="Freeform 41"/>
            <p:cNvSpPr>
              <a:spLocks/>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42"/>
            <p:cNvSpPr>
              <a:spLocks/>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8" name="Freeform 43"/>
            <p:cNvSpPr>
              <a:spLocks/>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 name="组合 139"/>
          <p:cNvGrpSpPr/>
          <p:nvPr/>
        </p:nvGrpSpPr>
        <p:grpSpPr>
          <a:xfrm>
            <a:off x="6329744" y="1805582"/>
            <a:ext cx="623138" cy="951572"/>
            <a:chOff x="10948704" y="4945176"/>
            <a:chExt cx="623138" cy="713679"/>
          </a:xfrm>
          <a:solidFill>
            <a:schemeClr val="tx1">
              <a:lumMod val="65000"/>
              <a:lumOff val="35000"/>
            </a:schemeClr>
          </a:solidFill>
        </p:grpSpPr>
        <p:sp>
          <p:nvSpPr>
            <p:cNvPr id="141" name="Freeform 828"/>
            <p:cNvSpPr>
              <a:spLocks noEditPoints="1"/>
            </p:cNvSpPr>
            <p:nvPr/>
          </p:nvSpPr>
          <p:spPr bwMode="auto">
            <a:xfrm>
              <a:off x="10948704" y="4945176"/>
              <a:ext cx="623138" cy="713679"/>
            </a:xfrm>
            <a:custGeom>
              <a:avLst/>
              <a:gdLst/>
              <a:ahLst/>
              <a:cxnLst>
                <a:cxn ang="0">
                  <a:pos x="1267" y="278"/>
                </a:cxn>
                <a:cxn ang="0">
                  <a:pos x="1099" y="191"/>
                </a:cxn>
                <a:cxn ang="0">
                  <a:pos x="353" y="0"/>
                </a:cxn>
                <a:cxn ang="0">
                  <a:pos x="329" y="191"/>
                </a:cxn>
                <a:cxn ang="0">
                  <a:pos x="159" y="278"/>
                </a:cxn>
                <a:cxn ang="0">
                  <a:pos x="14" y="1398"/>
                </a:cxn>
                <a:cxn ang="0">
                  <a:pos x="6" y="1604"/>
                </a:cxn>
                <a:cxn ang="0">
                  <a:pos x="676" y="1606"/>
                </a:cxn>
                <a:cxn ang="0">
                  <a:pos x="964" y="1610"/>
                </a:cxn>
                <a:cxn ang="0">
                  <a:pos x="1406" y="1419"/>
                </a:cxn>
                <a:cxn ang="0">
                  <a:pos x="625" y="765"/>
                </a:cxn>
                <a:cxn ang="0">
                  <a:pos x="851" y="884"/>
                </a:cxn>
                <a:cxn ang="0">
                  <a:pos x="625" y="900"/>
                </a:cxn>
                <a:cxn ang="0">
                  <a:pos x="611" y="775"/>
                </a:cxn>
                <a:cxn ang="0">
                  <a:pos x="609" y="496"/>
                </a:cxn>
                <a:cxn ang="0">
                  <a:pos x="841" y="480"/>
                </a:cxn>
                <a:cxn ang="0">
                  <a:pos x="847" y="609"/>
                </a:cxn>
                <a:cxn ang="0">
                  <a:pos x="611" y="605"/>
                </a:cxn>
                <a:cxn ang="0">
                  <a:pos x="847" y="1055"/>
                </a:cxn>
                <a:cxn ang="0">
                  <a:pos x="841" y="1184"/>
                </a:cxn>
                <a:cxn ang="0">
                  <a:pos x="609" y="1170"/>
                </a:cxn>
                <a:cxn ang="0">
                  <a:pos x="625" y="1051"/>
                </a:cxn>
                <a:cxn ang="0">
                  <a:pos x="1178" y="1067"/>
                </a:cxn>
                <a:cxn ang="0">
                  <a:pos x="952" y="1186"/>
                </a:cxn>
                <a:cxn ang="0">
                  <a:pos x="936" y="1067"/>
                </a:cxn>
                <a:cxn ang="0">
                  <a:pos x="936" y="781"/>
                </a:cxn>
                <a:cxn ang="0">
                  <a:pos x="1162" y="765"/>
                </a:cxn>
                <a:cxn ang="0">
                  <a:pos x="1176" y="890"/>
                </a:cxn>
                <a:cxn ang="0">
                  <a:pos x="940" y="894"/>
                </a:cxn>
                <a:cxn ang="0">
                  <a:pos x="1174" y="484"/>
                </a:cxn>
                <a:cxn ang="0">
                  <a:pos x="1168" y="613"/>
                </a:cxn>
                <a:cxn ang="0">
                  <a:pos x="936" y="599"/>
                </a:cxn>
                <a:cxn ang="0">
                  <a:pos x="1162" y="480"/>
                </a:cxn>
                <a:cxn ang="0">
                  <a:pos x="966" y="113"/>
                </a:cxn>
                <a:cxn ang="0">
                  <a:pos x="914" y="147"/>
                </a:cxn>
                <a:cxn ang="0">
                  <a:pos x="857" y="195"/>
                </a:cxn>
                <a:cxn ang="0">
                  <a:pos x="880" y="258"/>
                </a:cxn>
                <a:cxn ang="0">
                  <a:pos x="956" y="260"/>
                </a:cxn>
                <a:cxn ang="0">
                  <a:pos x="908" y="314"/>
                </a:cxn>
                <a:cxn ang="0">
                  <a:pos x="809" y="254"/>
                </a:cxn>
                <a:cxn ang="0">
                  <a:pos x="831" y="133"/>
                </a:cxn>
                <a:cxn ang="0">
                  <a:pos x="643" y="105"/>
                </a:cxn>
                <a:cxn ang="0">
                  <a:pos x="754" y="105"/>
                </a:cxn>
                <a:cxn ang="0">
                  <a:pos x="633" y="246"/>
                </a:cxn>
                <a:cxn ang="0">
                  <a:pos x="474" y="310"/>
                </a:cxn>
                <a:cxn ang="0">
                  <a:pos x="300" y="480"/>
                </a:cxn>
                <a:cxn ang="0">
                  <a:pos x="526" y="599"/>
                </a:cxn>
                <a:cxn ang="0">
                  <a:pos x="300" y="615"/>
                </a:cxn>
                <a:cxn ang="0">
                  <a:pos x="284" y="781"/>
                </a:cxn>
                <a:cxn ang="0">
                  <a:pos x="516" y="767"/>
                </a:cxn>
                <a:cxn ang="0">
                  <a:pos x="522" y="894"/>
                </a:cxn>
                <a:cxn ang="0">
                  <a:pos x="284" y="890"/>
                </a:cxn>
                <a:cxn ang="0">
                  <a:pos x="294" y="1053"/>
                </a:cxn>
                <a:cxn ang="0">
                  <a:pos x="526" y="1067"/>
                </a:cxn>
                <a:cxn ang="0">
                  <a:pos x="300" y="1186"/>
                </a:cxn>
              </a:cxnLst>
              <a:rect l="0" t="0" r="r" b="b"/>
              <a:pathLst>
                <a:path w="1406" h="1610">
                  <a:moveTo>
                    <a:pt x="1382" y="1396"/>
                  </a:moveTo>
                  <a:lnTo>
                    <a:pt x="1281" y="1396"/>
                  </a:lnTo>
                  <a:lnTo>
                    <a:pt x="1281" y="306"/>
                  </a:lnTo>
                  <a:lnTo>
                    <a:pt x="1281" y="306"/>
                  </a:lnTo>
                  <a:lnTo>
                    <a:pt x="1279" y="296"/>
                  </a:lnTo>
                  <a:lnTo>
                    <a:pt x="1275" y="286"/>
                  </a:lnTo>
                  <a:lnTo>
                    <a:pt x="1267" y="278"/>
                  </a:lnTo>
                  <a:lnTo>
                    <a:pt x="1259" y="274"/>
                  </a:lnTo>
                  <a:lnTo>
                    <a:pt x="1108" y="206"/>
                  </a:lnTo>
                  <a:lnTo>
                    <a:pt x="1108" y="206"/>
                  </a:lnTo>
                  <a:lnTo>
                    <a:pt x="1104" y="205"/>
                  </a:lnTo>
                  <a:lnTo>
                    <a:pt x="1100" y="201"/>
                  </a:lnTo>
                  <a:lnTo>
                    <a:pt x="1099" y="197"/>
                  </a:lnTo>
                  <a:lnTo>
                    <a:pt x="1099" y="191"/>
                  </a:lnTo>
                  <a:lnTo>
                    <a:pt x="1099" y="24"/>
                  </a:lnTo>
                  <a:lnTo>
                    <a:pt x="1099" y="24"/>
                  </a:lnTo>
                  <a:lnTo>
                    <a:pt x="1097" y="16"/>
                  </a:lnTo>
                  <a:lnTo>
                    <a:pt x="1091" y="8"/>
                  </a:lnTo>
                  <a:lnTo>
                    <a:pt x="1085" y="2"/>
                  </a:lnTo>
                  <a:lnTo>
                    <a:pt x="1075" y="0"/>
                  </a:lnTo>
                  <a:lnTo>
                    <a:pt x="353" y="0"/>
                  </a:lnTo>
                  <a:lnTo>
                    <a:pt x="353" y="0"/>
                  </a:lnTo>
                  <a:lnTo>
                    <a:pt x="343" y="2"/>
                  </a:lnTo>
                  <a:lnTo>
                    <a:pt x="335" y="8"/>
                  </a:lnTo>
                  <a:lnTo>
                    <a:pt x="331" y="16"/>
                  </a:lnTo>
                  <a:lnTo>
                    <a:pt x="329" y="24"/>
                  </a:lnTo>
                  <a:lnTo>
                    <a:pt x="329" y="191"/>
                  </a:lnTo>
                  <a:lnTo>
                    <a:pt x="329" y="191"/>
                  </a:lnTo>
                  <a:lnTo>
                    <a:pt x="327" y="197"/>
                  </a:lnTo>
                  <a:lnTo>
                    <a:pt x="325" y="201"/>
                  </a:lnTo>
                  <a:lnTo>
                    <a:pt x="321" y="205"/>
                  </a:lnTo>
                  <a:lnTo>
                    <a:pt x="317" y="206"/>
                  </a:lnTo>
                  <a:lnTo>
                    <a:pt x="169" y="274"/>
                  </a:lnTo>
                  <a:lnTo>
                    <a:pt x="169" y="274"/>
                  </a:lnTo>
                  <a:lnTo>
                    <a:pt x="159" y="278"/>
                  </a:lnTo>
                  <a:lnTo>
                    <a:pt x="153" y="286"/>
                  </a:lnTo>
                  <a:lnTo>
                    <a:pt x="147" y="296"/>
                  </a:lnTo>
                  <a:lnTo>
                    <a:pt x="147" y="306"/>
                  </a:lnTo>
                  <a:lnTo>
                    <a:pt x="147" y="1396"/>
                  </a:lnTo>
                  <a:lnTo>
                    <a:pt x="24" y="1396"/>
                  </a:lnTo>
                  <a:lnTo>
                    <a:pt x="24" y="1396"/>
                  </a:lnTo>
                  <a:lnTo>
                    <a:pt x="14" y="1398"/>
                  </a:lnTo>
                  <a:lnTo>
                    <a:pt x="6" y="1404"/>
                  </a:lnTo>
                  <a:lnTo>
                    <a:pt x="2" y="1412"/>
                  </a:lnTo>
                  <a:lnTo>
                    <a:pt x="0" y="1419"/>
                  </a:lnTo>
                  <a:lnTo>
                    <a:pt x="0" y="1586"/>
                  </a:lnTo>
                  <a:lnTo>
                    <a:pt x="0" y="1586"/>
                  </a:lnTo>
                  <a:lnTo>
                    <a:pt x="2" y="1596"/>
                  </a:lnTo>
                  <a:lnTo>
                    <a:pt x="6" y="1604"/>
                  </a:lnTo>
                  <a:lnTo>
                    <a:pt x="14" y="1608"/>
                  </a:lnTo>
                  <a:lnTo>
                    <a:pt x="24" y="1610"/>
                  </a:lnTo>
                  <a:lnTo>
                    <a:pt x="427" y="1610"/>
                  </a:lnTo>
                  <a:lnTo>
                    <a:pt x="427" y="1606"/>
                  </a:lnTo>
                  <a:lnTo>
                    <a:pt x="427" y="1415"/>
                  </a:lnTo>
                  <a:lnTo>
                    <a:pt x="676" y="1415"/>
                  </a:lnTo>
                  <a:lnTo>
                    <a:pt x="676" y="1606"/>
                  </a:lnTo>
                  <a:lnTo>
                    <a:pt x="676" y="1610"/>
                  </a:lnTo>
                  <a:lnTo>
                    <a:pt x="712" y="1610"/>
                  </a:lnTo>
                  <a:lnTo>
                    <a:pt x="712" y="1606"/>
                  </a:lnTo>
                  <a:lnTo>
                    <a:pt x="712" y="1415"/>
                  </a:lnTo>
                  <a:lnTo>
                    <a:pt x="964" y="1415"/>
                  </a:lnTo>
                  <a:lnTo>
                    <a:pt x="964" y="1606"/>
                  </a:lnTo>
                  <a:lnTo>
                    <a:pt x="964" y="1610"/>
                  </a:lnTo>
                  <a:lnTo>
                    <a:pt x="1382" y="1610"/>
                  </a:lnTo>
                  <a:lnTo>
                    <a:pt x="1382" y="1610"/>
                  </a:lnTo>
                  <a:lnTo>
                    <a:pt x="1390" y="1608"/>
                  </a:lnTo>
                  <a:lnTo>
                    <a:pt x="1398" y="1604"/>
                  </a:lnTo>
                  <a:lnTo>
                    <a:pt x="1404" y="1596"/>
                  </a:lnTo>
                  <a:lnTo>
                    <a:pt x="1406" y="1586"/>
                  </a:lnTo>
                  <a:lnTo>
                    <a:pt x="1406" y="1419"/>
                  </a:lnTo>
                  <a:lnTo>
                    <a:pt x="1406" y="1419"/>
                  </a:lnTo>
                  <a:lnTo>
                    <a:pt x="1404" y="1412"/>
                  </a:lnTo>
                  <a:lnTo>
                    <a:pt x="1398" y="1404"/>
                  </a:lnTo>
                  <a:lnTo>
                    <a:pt x="1390" y="1398"/>
                  </a:lnTo>
                  <a:lnTo>
                    <a:pt x="1382" y="1396"/>
                  </a:lnTo>
                  <a:lnTo>
                    <a:pt x="1382" y="1396"/>
                  </a:lnTo>
                  <a:close/>
                  <a:moveTo>
                    <a:pt x="625" y="765"/>
                  </a:moveTo>
                  <a:lnTo>
                    <a:pt x="835" y="765"/>
                  </a:lnTo>
                  <a:lnTo>
                    <a:pt x="835" y="765"/>
                  </a:lnTo>
                  <a:lnTo>
                    <a:pt x="841" y="767"/>
                  </a:lnTo>
                  <a:lnTo>
                    <a:pt x="847" y="769"/>
                  </a:lnTo>
                  <a:lnTo>
                    <a:pt x="851" y="775"/>
                  </a:lnTo>
                  <a:lnTo>
                    <a:pt x="851" y="781"/>
                  </a:lnTo>
                  <a:lnTo>
                    <a:pt x="851" y="884"/>
                  </a:lnTo>
                  <a:lnTo>
                    <a:pt x="851" y="884"/>
                  </a:lnTo>
                  <a:lnTo>
                    <a:pt x="851" y="890"/>
                  </a:lnTo>
                  <a:lnTo>
                    <a:pt x="847" y="894"/>
                  </a:lnTo>
                  <a:lnTo>
                    <a:pt x="841" y="898"/>
                  </a:lnTo>
                  <a:lnTo>
                    <a:pt x="835" y="900"/>
                  </a:lnTo>
                  <a:lnTo>
                    <a:pt x="625" y="900"/>
                  </a:lnTo>
                  <a:lnTo>
                    <a:pt x="625" y="900"/>
                  </a:lnTo>
                  <a:lnTo>
                    <a:pt x="619" y="898"/>
                  </a:lnTo>
                  <a:lnTo>
                    <a:pt x="613" y="894"/>
                  </a:lnTo>
                  <a:lnTo>
                    <a:pt x="611" y="890"/>
                  </a:lnTo>
                  <a:lnTo>
                    <a:pt x="609" y="884"/>
                  </a:lnTo>
                  <a:lnTo>
                    <a:pt x="609" y="781"/>
                  </a:lnTo>
                  <a:lnTo>
                    <a:pt x="609" y="781"/>
                  </a:lnTo>
                  <a:lnTo>
                    <a:pt x="611" y="775"/>
                  </a:lnTo>
                  <a:lnTo>
                    <a:pt x="613" y="769"/>
                  </a:lnTo>
                  <a:lnTo>
                    <a:pt x="619" y="767"/>
                  </a:lnTo>
                  <a:lnTo>
                    <a:pt x="625" y="765"/>
                  </a:lnTo>
                  <a:lnTo>
                    <a:pt x="625" y="765"/>
                  </a:lnTo>
                  <a:close/>
                  <a:moveTo>
                    <a:pt x="609" y="599"/>
                  </a:moveTo>
                  <a:lnTo>
                    <a:pt x="609" y="496"/>
                  </a:lnTo>
                  <a:lnTo>
                    <a:pt x="609" y="496"/>
                  </a:lnTo>
                  <a:lnTo>
                    <a:pt x="611" y="490"/>
                  </a:lnTo>
                  <a:lnTo>
                    <a:pt x="613" y="484"/>
                  </a:lnTo>
                  <a:lnTo>
                    <a:pt x="619" y="480"/>
                  </a:lnTo>
                  <a:lnTo>
                    <a:pt x="625" y="480"/>
                  </a:lnTo>
                  <a:lnTo>
                    <a:pt x="835" y="480"/>
                  </a:lnTo>
                  <a:lnTo>
                    <a:pt x="835" y="480"/>
                  </a:lnTo>
                  <a:lnTo>
                    <a:pt x="841" y="480"/>
                  </a:lnTo>
                  <a:lnTo>
                    <a:pt x="847" y="484"/>
                  </a:lnTo>
                  <a:lnTo>
                    <a:pt x="851" y="490"/>
                  </a:lnTo>
                  <a:lnTo>
                    <a:pt x="851" y="496"/>
                  </a:lnTo>
                  <a:lnTo>
                    <a:pt x="851" y="599"/>
                  </a:lnTo>
                  <a:lnTo>
                    <a:pt x="851" y="599"/>
                  </a:lnTo>
                  <a:lnTo>
                    <a:pt x="851" y="605"/>
                  </a:lnTo>
                  <a:lnTo>
                    <a:pt x="847" y="609"/>
                  </a:lnTo>
                  <a:lnTo>
                    <a:pt x="841" y="613"/>
                  </a:lnTo>
                  <a:lnTo>
                    <a:pt x="835" y="615"/>
                  </a:lnTo>
                  <a:lnTo>
                    <a:pt x="625" y="615"/>
                  </a:lnTo>
                  <a:lnTo>
                    <a:pt x="625" y="615"/>
                  </a:lnTo>
                  <a:lnTo>
                    <a:pt x="619" y="613"/>
                  </a:lnTo>
                  <a:lnTo>
                    <a:pt x="613" y="609"/>
                  </a:lnTo>
                  <a:lnTo>
                    <a:pt x="611" y="605"/>
                  </a:lnTo>
                  <a:lnTo>
                    <a:pt x="609" y="599"/>
                  </a:lnTo>
                  <a:lnTo>
                    <a:pt x="609" y="599"/>
                  </a:lnTo>
                  <a:close/>
                  <a:moveTo>
                    <a:pt x="625" y="1051"/>
                  </a:moveTo>
                  <a:lnTo>
                    <a:pt x="835" y="1051"/>
                  </a:lnTo>
                  <a:lnTo>
                    <a:pt x="835" y="1051"/>
                  </a:lnTo>
                  <a:lnTo>
                    <a:pt x="841" y="1053"/>
                  </a:lnTo>
                  <a:lnTo>
                    <a:pt x="847" y="1055"/>
                  </a:lnTo>
                  <a:lnTo>
                    <a:pt x="851" y="1061"/>
                  </a:lnTo>
                  <a:lnTo>
                    <a:pt x="851" y="1067"/>
                  </a:lnTo>
                  <a:lnTo>
                    <a:pt x="851" y="1170"/>
                  </a:lnTo>
                  <a:lnTo>
                    <a:pt x="851" y="1170"/>
                  </a:lnTo>
                  <a:lnTo>
                    <a:pt x="851" y="1176"/>
                  </a:lnTo>
                  <a:lnTo>
                    <a:pt x="847" y="1182"/>
                  </a:lnTo>
                  <a:lnTo>
                    <a:pt x="841" y="1184"/>
                  </a:lnTo>
                  <a:lnTo>
                    <a:pt x="835" y="1186"/>
                  </a:lnTo>
                  <a:lnTo>
                    <a:pt x="625" y="1186"/>
                  </a:lnTo>
                  <a:lnTo>
                    <a:pt x="625" y="1186"/>
                  </a:lnTo>
                  <a:lnTo>
                    <a:pt x="619" y="1184"/>
                  </a:lnTo>
                  <a:lnTo>
                    <a:pt x="613" y="1182"/>
                  </a:lnTo>
                  <a:lnTo>
                    <a:pt x="611" y="1176"/>
                  </a:lnTo>
                  <a:lnTo>
                    <a:pt x="609" y="1170"/>
                  </a:lnTo>
                  <a:lnTo>
                    <a:pt x="609" y="1067"/>
                  </a:lnTo>
                  <a:lnTo>
                    <a:pt x="609" y="1067"/>
                  </a:lnTo>
                  <a:lnTo>
                    <a:pt x="611" y="1061"/>
                  </a:lnTo>
                  <a:lnTo>
                    <a:pt x="613" y="1055"/>
                  </a:lnTo>
                  <a:lnTo>
                    <a:pt x="619" y="1053"/>
                  </a:lnTo>
                  <a:lnTo>
                    <a:pt x="625" y="1051"/>
                  </a:lnTo>
                  <a:lnTo>
                    <a:pt x="625" y="1051"/>
                  </a:lnTo>
                  <a:close/>
                  <a:moveTo>
                    <a:pt x="952" y="1051"/>
                  </a:moveTo>
                  <a:lnTo>
                    <a:pt x="1162" y="1051"/>
                  </a:lnTo>
                  <a:lnTo>
                    <a:pt x="1162" y="1051"/>
                  </a:lnTo>
                  <a:lnTo>
                    <a:pt x="1168" y="1053"/>
                  </a:lnTo>
                  <a:lnTo>
                    <a:pt x="1174" y="1055"/>
                  </a:lnTo>
                  <a:lnTo>
                    <a:pt x="1176" y="1061"/>
                  </a:lnTo>
                  <a:lnTo>
                    <a:pt x="1178" y="1067"/>
                  </a:lnTo>
                  <a:lnTo>
                    <a:pt x="1178" y="1170"/>
                  </a:lnTo>
                  <a:lnTo>
                    <a:pt x="1178" y="1170"/>
                  </a:lnTo>
                  <a:lnTo>
                    <a:pt x="1176" y="1176"/>
                  </a:lnTo>
                  <a:lnTo>
                    <a:pt x="1174" y="1182"/>
                  </a:lnTo>
                  <a:lnTo>
                    <a:pt x="1168" y="1184"/>
                  </a:lnTo>
                  <a:lnTo>
                    <a:pt x="1162" y="1186"/>
                  </a:lnTo>
                  <a:lnTo>
                    <a:pt x="952" y="1186"/>
                  </a:lnTo>
                  <a:lnTo>
                    <a:pt x="952" y="1186"/>
                  </a:lnTo>
                  <a:lnTo>
                    <a:pt x="946" y="1184"/>
                  </a:lnTo>
                  <a:lnTo>
                    <a:pt x="940" y="1182"/>
                  </a:lnTo>
                  <a:lnTo>
                    <a:pt x="936" y="1176"/>
                  </a:lnTo>
                  <a:lnTo>
                    <a:pt x="936" y="1170"/>
                  </a:lnTo>
                  <a:lnTo>
                    <a:pt x="936" y="1067"/>
                  </a:lnTo>
                  <a:lnTo>
                    <a:pt x="936" y="1067"/>
                  </a:lnTo>
                  <a:lnTo>
                    <a:pt x="936" y="1061"/>
                  </a:lnTo>
                  <a:lnTo>
                    <a:pt x="940" y="1055"/>
                  </a:lnTo>
                  <a:lnTo>
                    <a:pt x="946" y="1053"/>
                  </a:lnTo>
                  <a:lnTo>
                    <a:pt x="952" y="1051"/>
                  </a:lnTo>
                  <a:lnTo>
                    <a:pt x="952" y="1051"/>
                  </a:lnTo>
                  <a:close/>
                  <a:moveTo>
                    <a:pt x="936" y="884"/>
                  </a:moveTo>
                  <a:lnTo>
                    <a:pt x="936" y="781"/>
                  </a:lnTo>
                  <a:lnTo>
                    <a:pt x="936" y="781"/>
                  </a:lnTo>
                  <a:lnTo>
                    <a:pt x="936" y="775"/>
                  </a:lnTo>
                  <a:lnTo>
                    <a:pt x="940" y="769"/>
                  </a:lnTo>
                  <a:lnTo>
                    <a:pt x="946" y="767"/>
                  </a:lnTo>
                  <a:lnTo>
                    <a:pt x="952" y="765"/>
                  </a:lnTo>
                  <a:lnTo>
                    <a:pt x="1162" y="765"/>
                  </a:lnTo>
                  <a:lnTo>
                    <a:pt x="1162" y="765"/>
                  </a:lnTo>
                  <a:lnTo>
                    <a:pt x="1168" y="767"/>
                  </a:lnTo>
                  <a:lnTo>
                    <a:pt x="1174" y="769"/>
                  </a:lnTo>
                  <a:lnTo>
                    <a:pt x="1176" y="775"/>
                  </a:lnTo>
                  <a:lnTo>
                    <a:pt x="1178" y="781"/>
                  </a:lnTo>
                  <a:lnTo>
                    <a:pt x="1178" y="884"/>
                  </a:lnTo>
                  <a:lnTo>
                    <a:pt x="1178" y="884"/>
                  </a:lnTo>
                  <a:lnTo>
                    <a:pt x="1176" y="890"/>
                  </a:lnTo>
                  <a:lnTo>
                    <a:pt x="1174" y="894"/>
                  </a:lnTo>
                  <a:lnTo>
                    <a:pt x="1168" y="898"/>
                  </a:lnTo>
                  <a:lnTo>
                    <a:pt x="1162" y="900"/>
                  </a:lnTo>
                  <a:lnTo>
                    <a:pt x="952" y="900"/>
                  </a:lnTo>
                  <a:lnTo>
                    <a:pt x="952" y="900"/>
                  </a:lnTo>
                  <a:lnTo>
                    <a:pt x="946" y="898"/>
                  </a:lnTo>
                  <a:lnTo>
                    <a:pt x="940" y="894"/>
                  </a:lnTo>
                  <a:lnTo>
                    <a:pt x="936" y="890"/>
                  </a:lnTo>
                  <a:lnTo>
                    <a:pt x="936" y="884"/>
                  </a:lnTo>
                  <a:lnTo>
                    <a:pt x="936" y="884"/>
                  </a:lnTo>
                  <a:close/>
                  <a:moveTo>
                    <a:pt x="1162" y="480"/>
                  </a:moveTo>
                  <a:lnTo>
                    <a:pt x="1162" y="480"/>
                  </a:lnTo>
                  <a:lnTo>
                    <a:pt x="1168" y="480"/>
                  </a:lnTo>
                  <a:lnTo>
                    <a:pt x="1174" y="484"/>
                  </a:lnTo>
                  <a:lnTo>
                    <a:pt x="1176" y="490"/>
                  </a:lnTo>
                  <a:lnTo>
                    <a:pt x="1178" y="496"/>
                  </a:lnTo>
                  <a:lnTo>
                    <a:pt x="1178" y="599"/>
                  </a:lnTo>
                  <a:lnTo>
                    <a:pt x="1178" y="599"/>
                  </a:lnTo>
                  <a:lnTo>
                    <a:pt x="1176" y="605"/>
                  </a:lnTo>
                  <a:lnTo>
                    <a:pt x="1174" y="609"/>
                  </a:lnTo>
                  <a:lnTo>
                    <a:pt x="1168" y="613"/>
                  </a:lnTo>
                  <a:lnTo>
                    <a:pt x="1162" y="615"/>
                  </a:lnTo>
                  <a:lnTo>
                    <a:pt x="952" y="615"/>
                  </a:lnTo>
                  <a:lnTo>
                    <a:pt x="952" y="615"/>
                  </a:lnTo>
                  <a:lnTo>
                    <a:pt x="946" y="613"/>
                  </a:lnTo>
                  <a:lnTo>
                    <a:pt x="940" y="609"/>
                  </a:lnTo>
                  <a:lnTo>
                    <a:pt x="936" y="605"/>
                  </a:lnTo>
                  <a:lnTo>
                    <a:pt x="936" y="599"/>
                  </a:lnTo>
                  <a:lnTo>
                    <a:pt x="936" y="496"/>
                  </a:lnTo>
                  <a:lnTo>
                    <a:pt x="936" y="496"/>
                  </a:lnTo>
                  <a:lnTo>
                    <a:pt x="936" y="490"/>
                  </a:lnTo>
                  <a:lnTo>
                    <a:pt x="940" y="484"/>
                  </a:lnTo>
                  <a:lnTo>
                    <a:pt x="946" y="480"/>
                  </a:lnTo>
                  <a:lnTo>
                    <a:pt x="952" y="480"/>
                  </a:lnTo>
                  <a:lnTo>
                    <a:pt x="1162" y="480"/>
                  </a:lnTo>
                  <a:close/>
                  <a:moveTo>
                    <a:pt x="912" y="103"/>
                  </a:moveTo>
                  <a:lnTo>
                    <a:pt x="912" y="103"/>
                  </a:lnTo>
                  <a:lnTo>
                    <a:pt x="930" y="103"/>
                  </a:lnTo>
                  <a:lnTo>
                    <a:pt x="944" y="105"/>
                  </a:lnTo>
                  <a:lnTo>
                    <a:pt x="956" y="109"/>
                  </a:lnTo>
                  <a:lnTo>
                    <a:pt x="962" y="111"/>
                  </a:lnTo>
                  <a:lnTo>
                    <a:pt x="966" y="113"/>
                  </a:lnTo>
                  <a:lnTo>
                    <a:pt x="954" y="157"/>
                  </a:lnTo>
                  <a:lnTo>
                    <a:pt x="950" y="155"/>
                  </a:lnTo>
                  <a:lnTo>
                    <a:pt x="950" y="155"/>
                  </a:lnTo>
                  <a:lnTo>
                    <a:pt x="936" y="151"/>
                  </a:lnTo>
                  <a:lnTo>
                    <a:pt x="926" y="149"/>
                  </a:lnTo>
                  <a:lnTo>
                    <a:pt x="914" y="147"/>
                  </a:lnTo>
                  <a:lnTo>
                    <a:pt x="914" y="147"/>
                  </a:lnTo>
                  <a:lnTo>
                    <a:pt x="900" y="149"/>
                  </a:lnTo>
                  <a:lnTo>
                    <a:pt x="890" y="153"/>
                  </a:lnTo>
                  <a:lnTo>
                    <a:pt x="880" y="157"/>
                  </a:lnTo>
                  <a:lnTo>
                    <a:pt x="871" y="165"/>
                  </a:lnTo>
                  <a:lnTo>
                    <a:pt x="865" y="173"/>
                  </a:lnTo>
                  <a:lnTo>
                    <a:pt x="861" y="183"/>
                  </a:lnTo>
                  <a:lnTo>
                    <a:pt x="857" y="195"/>
                  </a:lnTo>
                  <a:lnTo>
                    <a:pt x="857" y="208"/>
                  </a:lnTo>
                  <a:lnTo>
                    <a:pt x="857" y="208"/>
                  </a:lnTo>
                  <a:lnTo>
                    <a:pt x="857" y="222"/>
                  </a:lnTo>
                  <a:lnTo>
                    <a:pt x="861" y="234"/>
                  </a:lnTo>
                  <a:lnTo>
                    <a:pt x="865" y="244"/>
                  </a:lnTo>
                  <a:lnTo>
                    <a:pt x="871" y="252"/>
                  </a:lnTo>
                  <a:lnTo>
                    <a:pt x="880" y="258"/>
                  </a:lnTo>
                  <a:lnTo>
                    <a:pt x="890" y="264"/>
                  </a:lnTo>
                  <a:lnTo>
                    <a:pt x="902" y="266"/>
                  </a:lnTo>
                  <a:lnTo>
                    <a:pt x="914" y="268"/>
                  </a:lnTo>
                  <a:lnTo>
                    <a:pt x="914" y="268"/>
                  </a:lnTo>
                  <a:lnTo>
                    <a:pt x="934" y="266"/>
                  </a:lnTo>
                  <a:lnTo>
                    <a:pt x="950" y="262"/>
                  </a:lnTo>
                  <a:lnTo>
                    <a:pt x="956" y="260"/>
                  </a:lnTo>
                  <a:lnTo>
                    <a:pt x="964" y="304"/>
                  </a:lnTo>
                  <a:lnTo>
                    <a:pt x="960" y="306"/>
                  </a:lnTo>
                  <a:lnTo>
                    <a:pt x="960" y="306"/>
                  </a:lnTo>
                  <a:lnTo>
                    <a:pt x="952" y="308"/>
                  </a:lnTo>
                  <a:lnTo>
                    <a:pt x="940" y="312"/>
                  </a:lnTo>
                  <a:lnTo>
                    <a:pt x="924" y="314"/>
                  </a:lnTo>
                  <a:lnTo>
                    <a:pt x="908" y="314"/>
                  </a:lnTo>
                  <a:lnTo>
                    <a:pt x="908" y="314"/>
                  </a:lnTo>
                  <a:lnTo>
                    <a:pt x="884" y="312"/>
                  </a:lnTo>
                  <a:lnTo>
                    <a:pt x="863" y="306"/>
                  </a:lnTo>
                  <a:lnTo>
                    <a:pt x="845" y="298"/>
                  </a:lnTo>
                  <a:lnTo>
                    <a:pt x="829" y="286"/>
                  </a:lnTo>
                  <a:lnTo>
                    <a:pt x="817" y="272"/>
                  </a:lnTo>
                  <a:lnTo>
                    <a:pt x="809" y="254"/>
                  </a:lnTo>
                  <a:lnTo>
                    <a:pt x="803" y="234"/>
                  </a:lnTo>
                  <a:lnTo>
                    <a:pt x="801" y="210"/>
                  </a:lnTo>
                  <a:lnTo>
                    <a:pt x="801" y="210"/>
                  </a:lnTo>
                  <a:lnTo>
                    <a:pt x="803" y="189"/>
                  </a:lnTo>
                  <a:lnTo>
                    <a:pt x="809" y="167"/>
                  </a:lnTo>
                  <a:lnTo>
                    <a:pt x="819" y="149"/>
                  </a:lnTo>
                  <a:lnTo>
                    <a:pt x="831" y="133"/>
                  </a:lnTo>
                  <a:lnTo>
                    <a:pt x="847" y="119"/>
                  </a:lnTo>
                  <a:lnTo>
                    <a:pt x="867" y="111"/>
                  </a:lnTo>
                  <a:lnTo>
                    <a:pt x="888" y="105"/>
                  </a:lnTo>
                  <a:lnTo>
                    <a:pt x="912" y="103"/>
                  </a:lnTo>
                  <a:lnTo>
                    <a:pt x="912" y="103"/>
                  </a:lnTo>
                  <a:close/>
                  <a:moveTo>
                    <a:pt x="583" y="105"/>
                  </a:moveTo>
                  <a:lnTo>
                    <a:pt x="643" y="105"/>
                  </a:lnTo>
                  <a:lnTo>
                    <a:pt x="684" y="179"/>
                  </a:lnTo>
                  <a:lnTo>
                    <a:pt x="684" y="179"/>
                  </a:lnTo>
                  <a:lnTo>
                    <a:pt x="706" y="224"/>
                  </a:lnTo>
                  <a:lnTo>
                    <a:pt x="706" y="224"/>
                  </a:lnTo>
                  <a:lnTo>
                    <a:pt x="704" y="167"/>
                  </a:lnTo>
                  <a:lnTo>
                    <a:pt x="704" y="105"/>
                  </a:lnTo>
                  <a:lnTo>
                    <a:pt x="754" y="105"/>
                  </a:lnTo>
                  <a:lnTo>
                    <a:pt x="754" y="310"/>
                  </a:lnTo>
                  <a:lnTo>
                    <a:pt x="700" y="310"/>
                  </a:lnTo>
                  <a:lnTo>
                    <a:pt x="656" y="232"/>
                  </a:lnTo>
                  <a:lnTo>
                    <a:pt x="656" y="232"/>
                  </a:lnTo>
                  <a:lnTo>
                    <a:pt x="631" y="183"/>
                  </a:lnTo>
                  <a:lnTo>
                    <a:pt x="631" y="183"/>
                  </a:lnTo>
                  <a:lnTo>
                    <a:pt x="633" y="246"/>
                  </a:lnTo>
                  <a:lnTo>
                    <a:pt x="633" y="310"/>
                  </a:lnTo>
                  <a:lnTo>
                    <a:pt x="583" y="310"/>
                  </a:lnTo>
                  <a:lnTo>
                    <a:pt x="583" y="105"/>
                  </a:lnTo>
                  <a:close/>
                  <a:moveTo>
                    <a:pt x="474" y="105"/>
                  </a:moveTo>
                  <a:lnTo>
                    <a:pt x="528" y="105"/>
                  </a:lnTo>
                  <a:lnTo>
                    <a:pt x="528" y="310"/>
                  </a:lnTo>
                  <a:lnTo>
                    <a:pt x="474" y="310"/>
                  </a:lnTo>
                  <a:lnTo>
                    <a:pt x="474" y="105"/>
                  </a:lnTo>
                  <a:close/>
                  <a:moveTo>
                    <a:pt x="284" y="496"/>
                  </a:moveTo>
                  <a:lnTo>
                    <a:pt x="284" y="496"/>
                  </a:lnTo>
                  <a:lnTo>
                    <a:pt x="284" y="490"/>
                  </a:lnTo>
                  <a:lnTo>
                    <a:pt x="288" y="484"/>
                  </a:lnTo>
                  <a:lnTo>
                    <a:pt x="294" y="480"/>
                  </a:lnTo>
                  <a:lnTo>
                    <a:pt x="300" y="480"/>
                  </a:lnTo>
                  <a:lnTo>
                    <a:pt x="510" y="480"/>
                  </a:lnTo>
                  <a:lnTo>
                    <a:pt x="510" y="480"/>
                  </a:lnTo>
                  <a:lnTo>
                    <a:pt x="516" y="480"/>
                  </a:lnTo>
                  <a:lnTo>
                    <a:pt x="522" y="484"/>
                  </a:lnTo>
                  <a:lnTo>
                    <a:pt x="524" y="490"/>
                  </a:lnTo>
                  <a:lnTo>
                    <a:pt x="526" y="496"/>
                  </a:lnTo>
                  <a:lnTo>
                    <a:pt x="526" y="599"/>
                  </a:lnTo>
                  <a:lnTo>
                    <a:pt x="526" y="599"/>
                  </a:lnTo>
                  <a:lnTo>
                    <a:pt x="524" y="605"/>
                  </a:lnTo>
                  <a:lnTo>
                    <a:pt x="522" y="609"/>
                  </a:lnTo>
                  <a:lnTo>
                    <a:pt x="516" y="613"/>
                  </a:lnTo>
                  <a:lnTo>
                    <a:pt x="510" y="615"/>
                  </a:lnTo>
                  <a:lnTo>
                    <a:pt x="300" y="615"/>
                  </a:lnTo>
                  <a:lnTo>
                    <a:pt x="300" y="615"/>
                  </a:lnTo>
                  <a:lnTo>
                    <a:pt x="294" y="613"/>
                  </a:lnTo>
                  <a:lnTo>
                    <a:pt x="288" y="609"/>
                  </a:lnTo>
                  <a:lnTo>
                    <a:pt x="284" y="605"/>
                  </a:lnTo>
                  <a:lnTo>
                    <a:pt x="284" y="599"/>
                  </a:lnTo>
                  <a:lnTo>
                    <a:pt x="284" y="496"/>
                  </a:lnTo>
                  <a:close/>
                  <a:moveTo>
                    <a:pt x="284" y="781"/>
                  </a:moveTo>
                  <a:lnTo>
                    <a:pt x="284" y="781"/>
                  </a:lnTo>
                  <a:lnTo>
                    <a:pt x="284" y="775"/>
                  </a:lnTo>
                  <a:lnTo>
                    <a:pt x="288" y="769"/>
                  </a:lnTo>
                  <a:lnTo>
                    <a:pt x="294" y="767"/>
                  </a:lnTo>
                  <a:lnTo>
                    <a:pt x="300" y="765"/>
                  </a:lnTo>
                  <a:lnTo>
                    <a:pt x="510" y="765"/>
                  </a:lnTo>
                  <a:lnTo>
                    <a:pt x="510" y="765"/>
                  </a:lnTo>
                  <a:lnTo>
                    <a:pt x="516" y="767"/>
                  </a:lnTo>
                  <a:lnTo>
                    <a:pt x="522" y="769"/>
                  </a:lnTo>
                  <a:lnTo>
                    <a:pt x="524" y="775"/>
                  </a:lnTo>
                  <a:lnTo>
                    <a:pt x="526" y="781"/>
                  </a:lnTo>
                  <a:lnTo>
                    <a:pt x="526" y="884"/>
                  </a:lnTo>
                  <a:lnTo>
                    <a:pt x="526" y="884"/>
                  </a:lnTo>
                  <a:lnTo>
                    <a:pt x="524" y="890"/>
                  </a:lnTo>
                  <a:lnTo>
                    <a:pt x="522" y="894"/>
                  </a:lnTo>
                  <a:lnTo>
                    <a:pt x="516" y="898"/>
                  </a:lnTo>
                  <a:lnTo>
                    <a:pt x="510" y="900"/>
                  </a:lnTo>
                  <a:lnTo>
                    <a:pt x="300" y="900"/>
                  </a:lnTo>
                  <a:lnTo>
                    <a:pt x="300" y="900"/>
                  </a:lnTo>
                  <a:lnTo>
                    <a:pt x="294" y="898"/>
                  </a:lnTo>
                  <a:lnTo>
                    <a:pt x="288" y="894"/>
                  </a:lnTo>
                  <a:lnTo>
                    <a:pt x="284" y="890"/>
                  </a:lnTo>
                  <a:lnTo>
                    <a:pt x="284" y="884"/>
                  </a:lnTo>
                  <a:lnTo>
                    <a:pt x="284" y="781"/>
                  </a:lnTo>
                  <a:close/>
                  <a:moveTo>
                    <a:pt x="284" y="1067"/>
                  </a:moveTo>
                  <a:lnTo>
                    <a:pt x="284" y="1067"/>
                  </a:lnTo>
                  <a:lnTo>
                    <a:pt x="284" y="1061"/>
                  </a:lnTo>
                  <a:lnTo>
                    <a:pt x="288" y="1055"/>
                  </a:lnTo>
                  <a:lnTo>
                    <a:pt x="294" y="1053"/>
                  </a:lnTo>
                  <a:lnTo>
                    <a:pt x="300" y="1051"/>
                  </a:lnTo>
                  <a:lnTo>
                    <a:pt x="510" y="1051"/>
                  </a:lnTo>
                  <a:lnTo>
                    <a:pt x="510" y="1051"/>
                  </a:lnTo>
                  <a:lnTo>
                    <a:pt x="516" y="1053"/>
                  </a:lnTo>
                  <a:lnTo>
                    <a:pt x="522" y="1055"/>
                  </a:lnTo>
                  <a:lnTo>
                    <a:pt x="524" y="1061"/>
                  </a:lnTo>
                  <a:lnTo>
                    <a:pt x="526" y="1067"/>
                  </a:lnTo>
                  <a:lnTo>
                    <a:pt x="526" y="1170"/>
                  </a:lnTo>
                  <a:lnTo>
                    <a:pt x="526" y="1170"/>
                  </a:lnTo>
                  <a:lnTo>
                    <a:pt x="524" y="1176"/>
                  </a:lnTo>
                  <a:lnTo>
                    <a:pt x="522" y="1182"/>
                  </a:lnTo>
                  <a:lnTo>
                    <a:pt x="516" y="1184"/>
                  </a:lnTo>
                  <a:lnTo>
                    <a:pt x="510" y="1186"/>
                  </a:lnTo>
                  <a:lnTo>
                    <a:pt x="300" y="1186"/>
                  </a:lnTo>
                  <a:lnTo>
                    <a:pt x="300" y="1186"/>
                  </a:lnTo>
                  <a:lnTo>
                    <a:pt x="294" y="1184"/>
                  </a:lnTo>
                  <a:lnTo>
                    <a:pt x="288" y="1182"/>
                  </a:lnTo>
                  <a:lnTo>
                    <a:pt x="284" y="1176"/>
                  </a:lnTo>
                  <a:lnTo>
                    <a:pt x="284" y="1170"/>
                  </a:lnTo>
                  <a:lnTo>
                    <a:pt x="284" y="10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829"/>
            <p:cNvSpPr>
              <a:spLocks/>
            </p:cNvSpPr>
            <p:nvPr/>
          </p:nvSpPr>
          <p:spPr bwMode="auto">
            <a:xfrm>
              <a:off x="11277138" y="5614473"/>
              <a:ext cx="23079" cy="7989"/>
            </a:xfrm>
            <a:custGeom>
              <a:avLst/>
              <a:gdLst/>
              <a:ahLst/>
              <a:cxnLst>
                <a:cxn ang="0">
                  <a:pos x="43" y="0"/>
                </a:cxn>
                <a:cxn ang="0">
                  <a:pos x="8" y="0"/>
                </a:cxn>
                <a:cxn ang="0">
                  <a:pos x="8" y="0"/>
                </a:cxn>
                <a:cxn ang="0">
                  <a:pos x="4" y="0"/>
                </a:cxn>
                <a:cxn ang="0">
                  <a:pos x="2" y="2"/>
                </a:cxn>
                <a:cxn ang="0">
                  <a:pos x="0" y="6"/>
                </a:cxn>
                <a:cxn ang="0">
                  <a:pos x="0" y="10"/>
                </a:cxn>
                <a:cxn ang="0">
                  <a:pos x="0" y="10"/>
                </a:cxn>
                <a:cxn ang="0">
                  <a:pos x="0" y="12"/>
                </a:cxn>
                <a:cxn ang="0">
                  <a:pos x="2" y="15"/>
                </a:cxn>
                <a:cxn ang="0">
                  <a:pos x="4" y="17"/>
                </a:cxn>
                <a:cxn ang="0">
                  <a:pos x="8" y="17"/>
                </a:cxn>
                <a:cxn ang="0">
                  <a:pos x="43" y="17"/>
                </a:cxn>
                <a:cxn ang="0">
                  <a:pos x="43" y="17"/>
                </a:cxn>
                <a:cxn ang="0">
                  <a:pos x="45" y="17"/>
                </a:cxn>
                <a:cxn ang="0">
                  <a:pos x="49" y="15"/>
                </a:cxn>
                <a:cxn ang="0">
                  <a:pos x="51" y="12"/>
                </a:cxn>
                <a:cxn ang="0">
                  <a:pos x="51" y="10"/>
                </a:cxn>
                <a:cxn ang="0">
                  <a:pos x="51" y="10"/>
                </a:cxn>
                <a:cxn ang="0">
                  <a:pos x="51" y="6"/>
                </a:cxn>
                <a:cxn ang="0">
                  <a:pos x="49" y="2"/>
                </a:cxn>
                <a:cxn ang="0">
                  <a:pos x="45" y="0"/>
                </a:cxn>
                <a:cxn ang="0">
                  <a:pos x="43" y="0"/>
                </a:cxn>
                <a:cxn ang="0">
                  <a:pos x="43" y="0"/>
                </a:cxn>
              </a:cxnLst>
              <a:rect l="0" t="0" r="r" b="b"/>
              <a:pathLst>
                <a:path w="51" h="17">
                  <a:moveTo>
                    <a:pt x="43" y="0"/>
                  </a:moveTo>
                  <a:lnTo>
                    <a:pt x="8" y="0"/>
                  </a:lnTo>
                  <a:lnTo>
                    <a:pt x="8" y="0"/>
                  </a:lnTo>
                  <a:lnTo>
                    <a:pt x="4" y="0"/>
                  </a:lnTo>
                  <a:lnTo>
                    <a:pt x="2" y="2"/>
                  </a:lnTo>
                  <a:lnTo>
                    <a:pt x="0" y="6"/>
                  </a:lnTo>
                  <a:lnTo>
                    <a:pt x="0" y="10"/>
                  </a:lnTo>
                  <a:lnTo>
                    <a:pt x="0" y="10"/>
                  </a:lnTo>
                  <a:lnTo>
                    <a:pt x="0" y="12"/>
                  </a:lnTo>
                  <a:lnTo>
                    <a:pt x="2" y="15"/>
                  </a:lnTo>
                  <a:lnTo>
                    <a:pt x="4" y="17"/>
                  </a:lnTo>
                  <a:lnTo>
                    <a:pt x="8" y="17"/>
                  </a:lnTo>
                  <a:lnTo>
                    <a:pt x="43" y="17"/>
                  </a:lnTo>
                  <a:lnTo>
                    <a:pt x="43" y="17"/>
                  </a:lnTo>
                  <a:lnTo>
                    <a:pt x="45" y="17"/>
                  </a:lnTo>
                  <a:lnTo>
                    <a:pt x="49" y="15"/>
                  </a:lnTo>
                  <a:lnTo>
                    <a:pt x="51" y="12"/>
                  </a:lnTo>
                  <a:lnTo>
                    <a:pt x="51" y="10"/>
                  </a:lnTo>
                  <a:lnTo>
                    <a:pt x="51" y="10"/>
                  </a:lnTo>
                  <a:lnTo>
                    <a:pt x="51" y="6"/>
                  </a:lnTo>
                  <a:lnTo>
                    <a:pt x="49" y="2"/>
                  </a:lnTo>
                  <a:lnTo>
                    <a:pt x="45" y="0"/>
                  </a:lnTo>
                  <a:lnTo>
                    <a:pt x="43" y="0"/>
                  </a:lnTo>
                  <a:lnTo>
                    <a:pt x="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830"/>
            <p:cNvSpPr>
              <a:spLocks/>
            </p:cNvSpPr>
            <p:nvPr/>
          </p:nvSpPr>
          <p:spPr bwMode="auto">
            <a:xfrm>
              <a:off x="11213227" y="5614473"/>
              <a:ext cx="23967" cy="7989"/>
            </a:xfrm>
            <a:custGeom>
              <a:avLst/>
              <a:gdLst/>
              <a:ahLst/>
              <a:cxnLst>
                <a:cxn ang="0">
                  <a:pos x="44" y="0"/>
                </a:cxn>
                <a:cxn ang="0">
                  <a:pos x="10" y="0"/>
                </a:cxn>
                <a:cxn ang="0">
                  <a:pos x="10" y="0"/>
                </a:cxn>
                <a:cxn ang="0">
                  <a:pos x="6" y="0"/>
                </a:cxn>
                <a:cxn ang="0">
                  <a:pos x="4" y="2"/>
                </a:cxn>
                <a:cxn ang="0">
                  <a:pos x="2" y="6"/>
                </a:cxn>
                <a:cxn ang="0">
                  <a:pos x="0" y="10"/>
                </a:cxn>
                <a:cxn ang="0">
                  <a:pos x="0" y="10"/>
                </a:cxn>
                <a:cxn ang="0">
                  <a:pos x="2" y="12"/>
                </a:cxn>
                <a:cxn ang="0">
                  <a:pos x="4" y="15"/>
                </a:cxn>
                <a:cxn ang="0">
                  <a:pos x="6" y="17"/>
                </a:cxn>
                <a:cxn ang="0">
                  <a:pos x="10" y="17"/>
                </a:cxn>
                <a:cxn ang="0">
                  <a:pos x="44" y="17"/>
                </a:cxn>
                <a:cxn ang="0">
                  <a:pos x="44" y="17"/>
                </a:cxn>
                <a:cxn ang="0">
                  <a:pos x="48" y="17"/>
                </a:cxn>
                <a:cxn ang="0">
                  <a:pos x="50" y="15"/>
                </a:cxn>
                <a:cxn ang="0">
                  <a:pos x="52" y="12"/>
                </a:cxn>
                <a:cxn ang="0">
                  <a:pos x="54" y="10"/>
                </a:cxn>
                <a:cxn ang="0">
                  <a:pos x="54" y="10"/>
                </a:cxn>
                <a:cxn ang="0">
                  <a:pos x="52" y="6"/>
                </a:cxn>
                <a:cxn ang="0">
                  <a:pos x="50" y="2"/>
                </a:cxn>
                <a:cxn ang="0">
                  <a:pos x="48" y="0"/>
                </a:cxn>
                <a:cxn ang="0">
                  <a:pos x="44" y="0"/>
                </a:cxn>
                <a:cxn ang="0">
                  <a:pos x="44" y="0"/>
                </a:cxn>
              </a:cxnLst>
              <a:rect l="0" t="0" r="r" b="b"/>
              <a:pathLst>
                <a:path w="54" h="17">
                  <a:moveTo>
                    <a:pt x="44" y="0"/>
                  </a:moveTo>
                  <a:lnTo>
                    <a:pt x="10" y="0"/>
                  </a:lnTo>
                  <a:lnTo>
                    <a:pt x="10" y="0"/>
                  </a:lnTo>
                  <a:lnTo>
                    <a:pt x="6" y="0"/>
                  </a:lnTo>
                  <a:lnTo>
                    <a:pt x="4" y="2"/>
                  </a:lnTo>
                  <a:lnTo>
                    <a:pt x="2" y="6"/>
                  </a:lnTo>
                  <a:lnTo>
                    <a:pt x="0" y="10"/>
                  </a:lnTo>
                  <a:lnTo>
                    <a:pt x="0" y="10"/>
                  </a:lnTo>
                  <a:lnTo>
                    <a:pt x="2" y="12"/>
                  </a:lnTo>
                  <a:lnTo>
                    <a:pt x="4" y="15"/>
                  </a:lnTo>
                  <a:lnTo>
                    <a:pt x="6" y="17"/>
                  </a:lnTo>
                  <a:lnTo>
                    <a:pt x="10" y="17"/>
                  </a:lnTo>
                  <a:lnTo>
                    <a:pt x="44" y="17"/>
                  </a:lnTo>
                  <a:lnTo>
                    <a:pt x="44" y="17"/>
                  </a:lnTo>
                  <a:lnTo>
                    <a:pt x="48" y="17"/>
                  </a:lnTo>
                  <a:lnTo>
                    <a:pt x="50" y="15"/>
                  </a:lnTo>
                  <a:lnTo>
                    <a:pt x="52" y="12"/>
                  </a:lnTo>
                  <a:lnTo>
                    <a:pt x="54" y="10"/>
                  </a:lnTo>
                  <a:lnTo>
                    <a:pt x="54" y="10"/>
                  </a:lnTo>
                  <a:lnTo>
                    <a:pt x="52" y="6"/>
                  </a:lnTo>
                  <a:lnTo>
                    <a:pt x="50" y="2"/>
                  </a:lnTo>
                  <a:lnTo>
                    <a:pt x="48" y="0"/>
                  </a:lnTo>
                  <a:lnTo>
                    <a:pt x="44" y="0"/>
                  </a:lnTo>
                  <a:lnTo>
                    <a:pt x="4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44" name="Freeform 110"/>
          <p:cNvSpPr>
            <a:spLocks noEditPoints="1"/>
          </p:cNvSpPr>
          <p:nvPr/>
        </p:nvSpPr>
        <p:spPr bwMode="auto">
          <a:xfrm>
            <a:off x="2187186" y="1911451"/>
            <a:ext cx="499096" cy="947303"/>
          </a:xfrm>
          <a:custGeom>
            <a:avLst/>
            <a:gdLst/>
            <a:ahLst/>
            <a:cxnLst>
              <a:cxn ang="0">
                <a:pos x="2" y="0"/>
              </a:cxn>
              <a:cxn ang="0">
                <a:pos x="0" y="2"/>
              </a:cxn>
              <a:cxn ang="0">
                <a:pos x="0" y="240"/>
              </a:cxn>
              <a:cxn ang="0">
                <a:pos x="0" y="242"/>
              </a:cxn>
              <a:cxn ang="0">
                <a:pos x="166" y="242"/>
              </a:cxn>
              <a:cxn ang="0">
                <a:pos x="170" y="242"/>
              </a:cxn>
              <a:cxn ang="0">
                <a:pos x="170" y="4"/>
              </a:cxn>
              <a:cxn ang="0">
                <a:pos x="170" y="2"/>
              </a:cxn>
              <a:cxn ang="0">
                <a:pos x="166" y="0"/>
              </a:cxn>
              <a:cxn ang="0">
                <a:pos x="34" y="200"/>
              </a:cxn>
              <a:cxn ang="0">
                <a:pos x="60" y="172"/>
              </a:cxn>
              <a:cxn ang="0">
                <a:pos x="60" y="162"/>
              </a:cxn>
              <a:cxn ang="0">
                <a:pos x="34" y="134"/>
              </a:cxn>
              <a:cxn ang="0">
                <a:pos x="60" y="162"/>
              </a:cxn>
              <a:cxn ang="0">
                <a:pos x="34" y="124"/>
              </a:cxn>
              <a:cxn ang="0">
                <a:pos x="60" y="96"/>
              </a:cxn>
              <a:cxn ang="0">
                <a:pos x="60" y="86"/>
              </a:cxn>
              <a:cxn ang="0">
                <a:pos x="34" y="58"/>
              </a:cxn>
              <a:cxn ang="0">
                <a:pos x="60" y="86"/>
              </a:cxn>
              <a:cxn ang="0">
                <a:pos x="34" y="48"/>
              </a:cxn>
              <a:cxn ang="0">
                <a:pos x="60" y="20"/>
              </a:cxn>
              <a:cxn ang="0">
                <a:pos x="98" y="200"/>
              </a:cxn>
              <a:cxn ang="0">
                <a:pos x="72" y="172"/>
              </a:cxn>
              <a:cxn ang="0">
                <a:pos x="98" y="200"/>
              </a:cxn>
              <a:cxn ang="0">
                <a:pos x="72" y="162"/>
              </a:cxn>
              <a:cxn ang="0">
                <a:pos x="98" y="134"/>
              </a:cxn>
              <a:cxn ang="0">
                <a:pos x="98" y="124"/>
              </a:cxn>
              <a:cxn ang="0">
                <a:pos x="72" y="96"/>
              </a:cxn>
              <a:cxn ang="0">
                <a:pos x="98" y="124"/>
              </a:cxn>
              <a:cxn ang="0">
                <a:pos x="72" y="86"/>
              </a:cxn>
              <a:cxn ang="0">
                <a:pos x="98" y="58"/>
              </a:cxn>
              <a:cxn ang="0">
                <a:pos x="136" y="200"/>
              </a:cxn>
              <a:cxn ang="0">
                <a:pos x="110" y="172"/>
              </a:cxn>
              <a:cxn ang="0">
                <a:pos x="136" y="200"/>
              </a:cxn>
              <a:cxn ang="0">
                <a:pos x="110" y="162"/>
              </a:cxn>
              <a:cxn ang="0">
                <a:pos x="136" y="134"/>
              </a:cxn>
              <a:cxn ang="0">
                <a:pos x="136" y="124"/>
              </a:cxn>
              <a:cxn ang="0">
                <a:pos x="110" y="96"/>
              </a:cxn>
              <a:cxn ang="0">
                <a:pos x="136" y="124"/>
              </a:cxn>
            </a:cxnLst>
            <a:rect l="0" t="0" r="r" b="b"/>
            <a:pathLst>
              <a:path w="170" h="242">
                <a:moveTo>
                  <a:pt x="166" y="0"/>
                </a:moveTo>
                <a:lnTo>
                  <a:pt x="2" y="0"/>
                </a:lnTo>
                <a:lnTo>
                  <a:pt x="2" y="0"/>
                </a:lnTo>
                <a:lnTo>
                  <a:pt x="0" y="2"/>
                </a:lnTo>
                <a:lnTo>
                  <a:pt x="0" y="4"/>
                </a:lnTo>
                <a:lnTo>
                  <a:pt x="0" y="240"/>
                </a:lnTo>
                <a:lnTo>
                  <a:pt x="0" y="240"/>
                </a:lnTo>
                <a:lnTo>
                  <a:pt x="0" y="242"/>
                </a:lnTo>
                <a:lnTo>
                  <a:pt x="2" y="242"/>
                </a:lnTo>
                <a:lnTo>
                  <a:pt x="166" y="242"/>
                </a:lnTo>
                <a:lnTo>
                  <a:pt x="166" y="242"/>
                </a:lnTo>
                <a:lnTo>
                  <a:pt x="170" y="242"/>
                </a:lnTo>
                <a:lnTo>
                  <a:pt x="170" y="240"/>
                </a:lnTo>
                <a:lnTo>
                  <a:pt x="170" y="4"/>
                </a:lnTo>
                <a:lnTo>
                  <a:pt x="170" y="4"/>
                </a:lnTo>
                <a:lnTo>
                  <a:pt x="170" y="2"/>
                </a:lnTo>
                <a:lnTo>
                  <a:pt x="166" y="0"/>
                </a:lnTo>
                <a:lnTo>
                  <a:pt x="166" y="0"/>
                </a:lnTo>
                <a:close/>
                <a:moveTo>
                  <a:pt x="60" y="200"/>
                </a:moveTo>
                <a:lnTo>
                  <a:pt x="34" y="200"/>
                </a:lnTo>
                <a:lnTo>
                  <a:pt x="34" y="172"/>
                </a:lnTo>
                <a:lnTo>
                  <a:pt x="60" y="172"/>
                </a:lnTo>
                <a:lnTo>
                  <a:pt x="60" y="200"/>
                </a:lnTo>
                <a:close/>
                <a:moveTo>
                  <a:pt x="60" y="162"/>
                </a:moveTo>
                <a:lnTo>
                  <a:pt x="34" y="162"/>
                </a:lnTo>
                <a:lnTo>
                  <a:pt x="34" y="134"/>
                </a:lnTo>
                <a:lnTo>
                  <a:pt x="60" y="134"/>
                </a:lnTo>
                <a:lnTo>
                  <a:pt x="60" y="162"/>
                </a:lnTo>
                <a:close/>
                <a:moveTo>
                  <a:pt x="60" y="124"/>
                </a:moveTo>
                <a:lnTo>
                  <a:pt x="34" y="124"/>
                </a:lnTo>
                <a:lnTo>
                  <a:pt x="34" y="96"/>
                </a:lnTo>
                <a:lnTo>
                  <a:pt x="60" y="96"/>
                </a:lnTo>
                <a:lnTo>
                  <a:pt x="60" y="124"/>
                </a:lnTo>
                <a:close/>
                <a:moveTo>
                  <a:pt x="60" y="86"/>
                </a:moveTo>
                <a:lnTo>
                  <a:pt x="34" y="86"/>
                </a:lnTo>
                <a:lnTo>
                  <a:pt x="34" y="58"/>
                </a:lnTo>
                <a:lnTo>
                  <a:pt x="60" y="58"/>
                </a:lnTo>
                <a:lnTo>
                  <a:pt x="60" y="86"/>
                </a:lnTo>
                <a:close/>
                <a:moveTo>
                  <a:pt x="60" y="48"/>
                </a:moveTo>
                <a:lnTo>
                  <a:pt x="34" y="48"/>
                </a:lnTo>
                <a:lnTo>
                  <a:pt x="34" y="20"/>
                </a:lnTo>
                <a:lnTo>
                  <a:pt x="60" y="20"/>
                </a:lnTo>
                <a:lnTo>
                  <a:pt x="60" y="48"/>
                </a:lnTo>
                <a:close/>
                <a:moveTo>
                  <a:pt x="98" y="200"/>
                </a:moveTo>
                <a:lnTo>
                  <a:pt x="72" y="200"/>
                </a:lnTo>
                <a:lnTo>
                  <a:pt x="72" y="172"/>
                </a:lnTo>
                <a:lnTo>
                  <a:pt x="98" y="172"/>
                </a:lnTo>
                <a:lnTo>
                  <a:pt x="98" y="200"/>
                </a:lnTo>
                <a:close/>
                <a:moveTo>
                  <a:pt x="98" y="162"/>
                </a:moveTo>
                <a:lnTo>
                  <a:pt x="72" y="162"/>
                </a:lnTo>
                <a:lnTo>
                  <a:pt x="72" y="134"/>
                </a:lnTo>
                <a:lnTo>
                  <a:pt x="98" y="134"/>
                </a:lnTo>
                <a:lnTo>
                  <a:pt x="98" y="162"/>
                </a:lnTo>
                <a:close/>
                <a:moveTo>
                  <a:pt x="98" y="124"/>
                </a:moveTo>
                <a:lnTo>
                  <a:pt x="72" y="124"/>
                </a:lnTo>
                <a:lnTo>
                  <a:pt x="72" y="96"/>
                </a:lnTo>
                <a:lnTo>
                  <a:pt x="98" y="96"/>
                </a:lnTo>
                <a:lnTo>
                  <a:pt x="98" y="124"/>
                </a:lnTo>
                <a:close/>
                <a:moveTo>
                  <a:pt x="98" y="86"/>
                </a:moveTo>
                <a:lnTo>
                  <a:pt x="72" y="86"/>
                </a:lnTo>
                <a:lnTo>
                  <a:pt x="72" y="58"/>
                </a:lnTo>
                <a:lnTo>
                  <a:pt x="98" y="58"/>
                </a:lnTo>
                <a:lnTo>
                  <a:pt x="98" y="86"/>
                </a:lnTo>
                <a:close/>
                <a:moveTo>
                  <a:pt x="136" y="200"/>
                </a:moveTo>
                <a:lnTo>
                  <a:pt x="110" y="200"/>
                </a:lnTo>
                <a:lnTo>
                  <a:pt x="110" y="172"/>
                </a:lnTo>
                <a:lnTo>
                  <a:pt x="136" y="172"/>
                </a:lnTo>
                <a:lnTo>
                  <a:pt x="136" y="200"/>
                </a:lnTo>
                <a:close/>
                <a:moveTo>
                  <a:pt x="136" y="162"/>
                </a:moveTo>
                <a:lnTo>
                  <a:pt x="110" y="162"/>
                </a:lnTo>
                <a:lnTo>
                  <a:pt x="110" y="134"/>
                </a:lnTo>
                <a:lnTo>
                  <a:pt x="136" y="134"/>
                </a:lnTo>
                <a:lnTo>
                  <a:pt x="136" y="162"/>
                </a:lnTo>
                <a:close/>
                <a:moveTo>
                  <a:pt x="136" y="124"/>
                </a:moveTo>
                <a:lnTo>
                  <a:pt x="110" y="124"/>
                </a:lnTo>
                <a:lnTo>
                  <a:pt x="110" y="96"/>
                </a:lnTo>
                <a:lnTo>
                  <a:pt x="136" y="96"/>
                </a:lnTo>
                <a:lnTo>
                  <a:pt x="136" y="124"/>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5" name="Freeform 49"/>
          <p:cNvSpPr>
            <a:spLocks noEditPoints="1"/>
          </p:cNvSpPr>
          <p:nvPr/>
        </p:nvSpPr>
        <p:spPr bwMode="auto">
          <a:xfrm>
            <a:off x="1047750" y="2828981"/>
            <a:ext cx="811070" cy="845683"/>
          </a:xfrm>
          <a:custGeom>
            <a:avLst/>
            <a:gdLst/>
            <a:ahLst/>
            <a:cxnLst>
              <a:cxn ang="0">
                <a:pos x="578" y="412"/>
              </a:cxn>
              <a:cxn ang="0">
                <a:pos x="52" y="274"/>
              </a:cxn>
              <a:cxn ang="0">
                <a:pos x="100" y="310"/>
              </a:cxn>
              <a:cxn ang="0">
                <a:pos x="130" y="320"/>
              </a:cxn>
              <a:cxn ang="0">
                <a:pos x="138" y="312"/>
              </a:cxn>
              <a:cxn ang="0">
                <a:pos x="112" y="278"/>
              </a:cxn>
              <a:cxn ang="0">
                <a:pos x="96" y="238"/>
              </a:cxn>
              <a:cxn ang="0">
                <a:pos x="230" y="198"/>
              </a:cxn>
              <a:cxn ang="0">
                <a:pos x="260" y="242"/>
              </a:cxn>
              <a:cxn ang="0">
                <a:pos x="278" y="198"/>
              </a:cxn>
              <a:cxn ang="0">
                <a:pos x="414" y="72"/>
              </a:cxn>
              <a:cxn ang="0">
                <a:pos x="484" y="258"/>
              </a:cxn>
              <a:cxn ang="0">
                <a:pos x="448" y="250"/>
              </a:cxn>
              <a:cxn ang="0">
                <a:pos x="416" y="240"/>
              </a:cxn>
              <a:cxn ang="0">
                <a:pos x="384" y="250"/>
              </a:cxn>
              <a:cxn ang="0">
                <a:pos x="360" y="284"/>
              </a:cxn>
              <a:cxn ang="0">
                <a:pos x="470" y="404"/>
              </a:cxn>
              <a:cxn ang="0">
                <a:pos x="516" y="386"/>
              </a:cxn>
              <a:cxn ang="0">
                <a:pos x="548" y="332"/>
              </a:cxn>
              <a:cxn ang="0">
                <a:pos x="546" y="284"/>
              </a:cxn>
              <a:cxn ang="0">
                <a:pos x="510" y="232"/>
              </a:cxn>
              <a:cxn ang="0">
                <a:pos x="450" y="62"/>
              </a:cxn>
              <a:cxn ang="0">
                <a:pos x="460" y="38"/>
              </a:cxn>
              <a:cxn ang="0">
                <a:pos x="450" y="12"/>
              </a:cxn>
              <a:cxn ang="0">
                <a:pos x="424" y="0"/>
              </a:cxn>
              <a:cxn ang="0">
                <a:pos x="394" y="16"/>
              </a:cxn>
              <a:cxn ang="0">
                <a:pos x="102" y="158"/>
              </a:cxn>
              <a:cxn ang="0">
                <a:pos x="92" y="138"/>
              </a:cxn>
              <a:cxn ang="0">
                <a:pos x="60" y="124"/>
              </a:cxn>
              <a:cxn ang="0">
                <a:pos x="26" y="136"/>
              </a:cxn>
              <a:cxn ang="0">
                <a:pos x="16" y="150"/>
              </a:cxn>
              <a:cxn ang="0">
                <a:pos x="12" y="184"/>
              </a:cxn>
              <a:cxn ang="0">
                <a:pos x="28" y="236"/>
              </a:cxn>
              <a:cxn ang="0">
                <a:pos x="454" y="332"/>
              </a:cxn>
              <a:cxn ang="0">
                <a:pos x="438" y="316"/>
              </a:cxn>
              <a:cxn ang="0">
                <a:pos x="446" y="302"/>
              </a:cxn>
              <a:cxn ang="0">
                <a:pos x="464" y="304"/>
              </a:cxn>
              <a:cxn ang="0">
                <a:pos x="468" y="322"/>
              </a:cxn>
              <a:cxn ang="0">
                <a:pos x="454" y="332"/>
              </a:cxn>
              <a:cxn ang="0">
                <a:pos x="438" y="22"/>
              </a:cxn>
              <a:cxn ang="0">
                <a:pos x="444" y="44"/>
              </a:cxn>
              <a:cxn ang="0">
                <a:pos x="426" y="56"/>
              </a:cxn>
              <a:cxn ang="0">
                <a:pos x="406" y="36"/>
              </a:cxn>
              <a:cxn ang="0">
                <a:pos x="418" y="18"/>
              </a:cxn>
              <a:cxn ang="0">
                <a:pos x="246" y="124"/>
              </a:cxn>
              <a:cxn ang="0">
                <a:pos x="262" y="142"/>
              </a:cxn>
              <a:cxn ang="0">
                <a:pos x="252" y="156"/>
              </a:cxn>
              <a:cxn ang="0">
                <a:pos x="234" y="154"/>
              </a:cxn>
              <a:cxn ang="0">
                <a:pos x="230" y="134"/>
              </a:cxn>
              <a:cxn ang="0">
                <a:pos x="246" y="124"/>
              </a:cxn>
              <a:cxn ang="0">
                <a:pos x="74" y="152"/>
              </a:cxn>
              <a:cxn ang="0">
                <a:pos x="80" y="180"/>
              </a:cxn>
              <a:cxn ang="0">
                <a:pos x="56" y="196"/>
              </a:cxn>
              <a:cxn ang="0">
                <a:pos x="28" y="170"/>
              </a:cxn>
              <a:cxn ang="0">
                <a:pos x="46" y="146"/>
              </a:cxn>
            </a:cxnLst>
            <a:rect l="0" t="0" r="r" b="b"/>
            <a:pathLst>
              <a:path w="578" h="452">
                <a:moveTo>
                  <a:pt x="0" y="412"/>
                </a:moveTo>
                <a:lnTo>
                  <a:pt x="0" y="452"/>
                </a:lnTo>
                <a:lnTo>
                  <a:pt x="578" y="452"/>
                </a:lnTo>
                <a:lnTo>
                  <a:pt x="578" y="412"/>
                </a:lnTo>
                <a:lnTo>
                  <a:pt x="36" y="412"/>
                </a:lnTo>
                <a:lnTo>
                  <a:pt x="38" y="254"/>
                </a:lnTo>
                <a:lnTo>
                  <a:pt x="38" y="254"/>
                </a:lnTo>
                <a:lnTo>
                  <a:pt x="52" y="274"/>
                </a:lnTo>
                <a:lnTo>
                  <a:pt x="74" y="292"/>
                </a:lnTo>
                <a:lnTo>
                  <a:pt x="74" y="292"/>
                </a:lnTo>
                <a:lnTo>
                  <a:pt x="88" y="302"/>
                </a:lnTo>
                <a:lnTo>
                  <a:pt x="100" y="310"/>
                </a:lnTo>
                <a:lnTo>
                  <a:pt x="112" y="316"/>
                </a:lnTo>
                <a:lnTo>
                  <a:pt x="112" y="316"/>
                </a:lnTo>
                <a:lnTo>
                  <a:pt x="122" y="320"/>
                </a:lnTo>
                <a:lnTo>
                  <a:pt x="130" y="320"/>
                </a:lnTo>
                <a:lnTo>
                  <a:pt x="132" y="320"/>
                </a:lnTo>
                <a:lnTo>
                  <a:pt x="136" y="316"/>
                </a:lnTo>
                <a:lnTo>
                  <a:pt x="136" y="316"/>
                </a:lnTo>
                <a:lnTo>
                  <a:pt x="138" y="312"/>
                </a:lnTo>
                <a:lnTo>
                  <a:pt x="136" y="306"/>
                </a:lnTo>
                <a:lnTo>
                  <a:pt x="134" y="302"/>
                </a:lnTo>
                <a:lnTo>
                  <a:pt x="130" y="296"/>
                </a:lnTo>
                <a:lnTo>
                  <a:pt x="112" y="278"/>
                </a:lnTo>
                <a:lnTo>
                  <a:pt x="112" y="278"/>
                </a:lnTo>
                <a:lnTo>
                  <a:pt x="104" y="264"/>
                </a:lnTo>
                <a:lnTo>
                  <a:pt x="98" y="252"/>
                </a:lnTo>
                <a:lnTo>
                  <a:pt x="96" y="238"/>
                </a:lnTo>
                <a:lnTo>
                  <a:pt x="96" y="222"/>
                </a:lnTo>
                <a:lnTo>
                  <a:pt x="218" y="162"/>
                </a:lnTo>
                <a:lnTo>
                  <a:pt x="218" y="198"/>
                </a:lnTo>
                <a:lnTo>
                  <a:pt x="230" y="198"/>
                </a:lnTo>
                <a:lnTo>
                  <a:pt x="176" y="402"/>
                </a:lnTo>
                <a:lnTo>
                  <a:pt x="202" y="402"/>
                </a:lnTo>
                <a:lnTo>
                  <a:pt x="236" y="242"/>
                </a:lnTo>
                <a:lnTo>
                  <a:pt x="260" y="242"/>
                </a:lnTo>
                <a:lnTo>
                  <a:pt x="296" y="402"/>
                </a:lnTo>
                <a:lnTo>
                  <a:pt x="320" y="402"/>
                </a:lnTo>
                <a:lnTo>
                  <a:pt x="266" y="198"/>
                </a:lnTo>
                <a:lnTo>
                  <a:pt x="278" y="198"/>
                </a:lnTo>
                <a:lnTo>
                  <a:pt x="278" y="132"/>
                </a:lnTo>
                <a:lnTo>
                  <a:pt x="406" y="70"/>
                </a:lnTo>
                <a:lnTo>
                  <a:pt x="406" y="70"/>
                </a:lnTo>
                <a:lnTo>
                  <a:pt x="414" y="72"/>
                </a:lnTo>
                <a:lnTo>
                  <a:pt x="424" y="74"/>
                </a:lnTo>
                <a:lnTo>
                  <a:pt x="424" y="74"/>
                </a:lnTo>
                <a:lnTo>
                  <a:pt x="434" y="72"/>
                </a:lnTo>
                <a:lnTo>
                  <a:pt x="484" y="258"/>
                </a:lnTo>
                <a:lnTo>
                  <a:pt x="468" y="274"/>
                </a:lnTo>
                <a:lnTo>
                  <a:pt x="468" y="274"/>
                </a:lnTo>
                <a:lnTo>
                  <a:pt x="460" y="260"/>
                </a:lnTo>
                <a:lnTo>
                  <a:pt x="448" y="250"/>
                </a:lnTo>
                <a:lnTo>
                  <a:pt x="440" y="246"/>
                </a:lnTo>
                <a:lnTo>
                  <a:pt x="432" y="242"/>
                </a:lnTo>
                <a:lnTo>
                  <a:pt x="424" y="240"/>
                </a:lnTo>
                <a:lnTo>
                  <a:pt x="416" y="240"/>
                </a:lnTo>
                <a:lnTo>
                  <a:pt x="416" y="240"/>
                </a:lnTo>
                <a:lnTo>
                  <a:pt x="404" y="242"/>
                </a:lnTo>
                <a:lnTo>
                  <a:pt x="394" y="244"/>
                </a:lnTo>
                <a:lnTo>
                  <a:pt x="384" y="250"/>
                </a:lnTo>
                <a:lnTo>
                  <a:pt x="376" y="256"/>
                </a:lnTo>
                <a:lnTo>
                  <a:pt x="368" y="264"/>
                </a:lnTo>
                <a:lnTo>
                  <a:pt x="362" y="274"/>
                </a:lnTo>
                <a:lnTo>
                  <a:pt x="360" y="284"/>
                </a:lnTo>
                <a:lnTo>
                  <a:pt x="358" y="296"/>
                </a:lnTo>
                <a:lnTo>
                  <a:pt x="358" y="296"/>
                </a:lnTo>
                <a:lnTo>
                  <a:pt x="358" y="404"/>
                </a:lnTo>
                <a:lnTo>
                  <a:pt x="470" y="404"/>
                </a:lnTo>
                <a:lnTo>
                  <a:pt x="470" y="358"/>
                </a:lnTo>
                <a:lnTo>
                  <a:pt x="504" y="396"/>
                </a:lnTo>
                <a:lnTo>
                  <a:pt x="504" y="396"/>
                </a:lnTo>
                <a:lnTo>
                  <a:pt x="516" y="386"/>
                </a:lnTo>
                <a:lnTo>
                  <a:pt x="528" y="374"/>
                </a:lnTo>
                <a:lnTo>
                  <a:pt x="536" y="362"/>
                </a:lnTo>
                <a:lnTo>
                  <a:pt x="544" y="348"/>
                </a:lnTo>
                <a:lnTo>
                  <a:pt x="548" y="332"/>
                </a:lnTo>
                <a:lnTo>
                  <a:pt x="550" y="318"/>
                </a:lnTo>
                <a:lnTo>
                  <a:pt x="550" y="300"/>
                </a:lnTo>
                <a:lnTo>
                  <a:pt x="546" y="284"/>
                </a:lnTo>
                <a:lnTo>
                  <a:pt x="546" y="284"/>
                </a:lnTo>
                <a:lnTo>
                  <a:pt x="540" y="268"/>
                </a:lnTo>
                <a:lnTo>
                  <a:pt x="532" y="254"/>
                </a:lnTo>
                <a:lnTo>
                  <a:pt x="522" y="242"/>
                </a:lnTo>
                <a:lnTo>
                  <a:pt x="510" y="232"/>
                </a:lnTo>
                <a:lnTo>
                  <a:pt x="492" y="250"/>
                </a:lnTo>
                <a:lnTo>
                  <a:pt x="442" y="68"/>
                </a:lnTo>
                <a:lnTo>
                  <a:pt x="442" y="68"/>
                </a:lnTo>
                <a:lnTo>
                  <a:pt x="450" y="62"/>
                </a:lnTo>
                <a:lnTo>
                  <a:pt x="456" y="54"/>
                </a:lnTo>
                <a:lnTo>
                  <a:pt x="458" y="46"/>
                </a:lnTo>
                <a:lnTo>
                  <a:pt x="460" y="38"/>
                </a:lnTo>
                <a:lnTo>
                  <a:pt x="460" y="38"/>
                </a:lnTo>
                <a:lnTo>
                  <a:pt x="460" y="30"/>
                </a:lnTo>
                <a:lnTo>
                  <a:pt x="458" y="24"/>
                </a:lnTo>
                <a:lnTo>
                  <a:pt x="454" y="18"/>
                </a:lnTo>
                <a:lnTo>
                  <a:pt x="450" y="12"/>
                </a:lnTo>
                <a:lnTo>
                  <a:pt x="444" y="8"/>
                </a:lnTo>
                <a:lnTo>
                  <a:pt x="438" y="4"/>
                </a:lnTo>
                <a:lnTo>
                  <a:pt x="430" y="2"/>
                </a:lnTo>
                <a:lnTo>
                  <a:pt x="424" y="0"/>
                </a:lnTo>
                <a:lnTo>
                  <a:pt x="424" y="0"/>
                </a:lnTo>
                <a:lnTo>
                  <a:pt x="412" y="2"/>
                </a:lnTo>
                <a:lnTo>
                  <a:pt x="402" y="8"/>
                </a:lnTo>
                <a:lnTo>
                  <a:pt x="394" y="16"/>
                </a:lnTo>
                <a:lnTo>
                  <a:pt x="390" y="26"/>
                </a:lnTo>
                <a:lnTo>
                  <a:pt x="102" y="168"/>
                </a:lnTo>
                <a:lnTo>
                  <a:pt x="102" y="168"/>
                </a:lnTo>
                <a:lnTo>
                  <a:pt x="102" y="158"/>
                </a:lnTo>
                <a:lnTo>
                  <a:pt x="102" y="158"/>
                </a:lnTo>
                <a:lnTo>
                  <a:pt x="98" y="148"/>
                </a:lnTo>
                <a:lnTo>
                  <a:pt x="92" y="138"/>
                </a:lnTo>
                <a:lnTo>
                  <a:pt x="92" y="138"/>
                </a:lnTo>
                <a:lnTo>
                  <a:pt x="84" y="132"/>
                </a:lnTo>
                <a:lnTo>
                  <a:pt x="76" y="128"/>
                </a:lnTo>
                <a:lnTo>
                  <a:pt x="68" y="126"/>
                </a:lnTo>
                <a:lnTo>
                  <a:pt x="60" y="124"/>
                </a:lnTo>
                <a:lnTo>
                  <a:pt x="50" y="124"/>
                </a:lnTo>
                <a:lnTo>
                  <a:pt x="42" y="126"/>
                </a:lnTo>
                <a:lnTo>
                  <a:pt x="34" y="130"/>
                </a:lnTo>
                <a:lnTo>
                  <a:pt x="26" y="136"/>
                </a:lnTo>
                <a:lnTo>
                  <a:pt x="26" y="136"/>
                </a:lnTo>
                <a:lnTo>
                  <a:pt x="20" y="142"/>
                </a:lnTo>
                <a:lnTo>
                  <a:pt x="20" y="142"/>
                </a:lnTo>
                <a:lnTo>
                  <a:pt x="16" y="150"/>
                </a:lnTo>
                <a:lnTo>
                  <a:pt x="16" y="150"/>
                </a:lnTo>
                <a:lnTo>
                  <a:pt x="14" y="162"/>
                </a:lnTo>
                <a:lnTo>
                  <a:pt x="12" y="184"/>
                </a:lnTo>
                <a:lnTo>
                  <a:pt x="12" y="184"/>
                </a:lnTo>
                <a:lnTo>
                  <a:pt x="14" y="196"/>
                </a:lnTo>
                <a:lnTo>
                  <a:pt x="18" y="208"/>
                </a:lnTo>
                <a:lnTo>
                  <a:pt x="22" y="222"/>
                </a:lnTo>
                <a:lnTo>
                  <a:pt x="28" y="236"/>
                </a:lnTo>
                <a:lnTo>
                  <a:pt x="26" y="412"/>
                </a:lnTo>
                <a:lnTo>
                  <a:pt x="0" y="412"/>
                </a:lnTo>
                <a:close/>
                <a:moveTo>
                  <a:pt x="454" y="332"/>
                </a:moveTo>
                <a:lnTo>
                  <a:pt x="454" y="332"/>
                </a:lnTo>
                <a:lnTo>
                  <a:pt x="446" y="330"/>
                </a:lnTo>
                <a:lnTo>
                  <a:pt x="442" y="326"/>
                </a:lnTo>
                <a:lnTo>
                  <a:pt x="438" y="322"/>
                </a:lnTo>
                <a:lnTo>
                  <a:pt x="438" y="316"/>
                </a:lnTo>
                <a:lnTo>
                  <a:pt x="438" y="316"/>
                </a:lnTo>
                <a:lnTo>
                  <a:pt x="438" y="310"/>
                </a:lnTo>
                <a:lnTo>
                  <a:pt x="442" y="304"/>
                </a:lnTo>
                <a:lnTo>
                  <a:pt x="446" y="302"/>
                </a:lnTo>
                <a:lnTo>
                  <a:pt x="454" y="300"/>
                </a:lnTo>
                <a:lnTo>
                  <a:pt x="454" y="300"/>
                </a:lnTo>
                <a:lnTo>
                  <a:pt x="460" y="302"/>
                </a:lnTo>
                <a:lnTo>
                  <a:pt x="464" y="304"/>
                </a:lnTo>
                <a:lnTo>
                  <a:pt x="468" y="310"/>
                </a:lnTo>
                <a:lnTo>
                  <a:pt x="468" y="316"/>
                </a:lnTo>
                <a:lnTo>
                  <a:pt x="468" y="316"/>
                </a:lnTo>
                <a:lnTo>
                  <a:pt x="468" y="322"/>
                </a:lnTo>
                <a:lnTo>
                  <a:pt x="464" y="326"/>
                </a:lnTo>
                <a:lnTo>
                  <a:pt x="460" y="330"/>
                </a:lnTo>
                <a:lnTo>
                  <a:pt x="454" y="332"/>
                </a:lnTo>
                <a:lnTo>
                  <a:pt x="454" y="332"/>
                </a:lnTo>
                <a:close/>
                <a:moveTo>
                  <a:pt x="426" y="16"/>
                </a:moveTo>
                <a:lnTo>
                  <a:pt x="426" y="16"/>
                </a:lnTo>
                <a:lnTo>
                  <a:pt x="432" y="18"/>
                </a:lnTo>
                <a:lnTo>
                  <a:pt x="438" y="22"/>
                </a:lnTo>
                <a:lnTo>
                  <a:pt x="444" y="28"/>
                </a:lnTo>
                <a:lnTo>
                  <a:pt x="444" y="36"/>
                </a:lnTo>
                <a:lnTo>
                  <a:pt x="444" y="36"/>
                </a:lnTo>
                <a:lnTo>
                  <a:pt x="444" y="44"/>
                </a:lnTo>
                <a:lnTo>
                  <a:pt x="438" y="50"/>
                </a:lnTo>
                <a:lnTo>
                  <a:pt x="432" y="54"/>
                </a:lnTo>
                <a:lnTo>
                  <a:pt x="426" y="56"/>
                </a:lnTo>
                <a:lnTo>
                  <a:pt x="426" y="56"/>
                </a:lnTo>
                <a:lnTo>
                  <a:pt x="418" y="54"/>
                </a:lnTo>
                <a:lnTo>
                  <a:pt x="412" y="50"/>
                </a:lnTo>
                <a:lnTo>
                  <a:pt x="408" y="44"/>
                </a:lnTo>
                <a:lnTo>
                  <a:pt x="406" y="36"/>
                </a:lnTo>
                <a:lnTo>
                  <a:pt x="406" y="36"/>
                </a:lnTo>
                <a:lnTo>
                  <a:pt x="408" y="28"/>
                </a:lnTo>
                <a:lnTo>
                  <a:pt x="412" y="22"/>
                </a:lnTo>
                <a:lnTo>
                  <a:pt x="418" y="18"/>
                </a:lnTo>
                <a:lnTo>
                  <a:pt x="426" y="16"/>
                </a:lnTo>
                <a:lnTo>
                  <a:pt x="426" y="16"/>
                </a:lnTo>
                <a:close/>
                <a:moveTo>
                  <a:pt x="246" y="124"/>
                </a:moveTo>
                <a:lnTo>
                  <a:pt x="246" y="124"/>
                </a:lnTo>
                <a:lnTo>
                  <a:pt x="252" y="126"/>
                </a:lnTo>
                <a:lnTo>
                  <a:pt x="258" y="130"/>
                </a:lnTo>
                <a:lnTo>
                  <a:pt x="262" y="134"/>
                </a:lnTo>
                <a:lnTo>
                  <a:pt x="262" y="142"/>
                </a:lnTo>
                <a:lnTo>
                  <a:pt x="262" y="142"/>
                </a:lnTo>
                <a:lnTo>
                  <a:pt x="262" y="148"/>
                </a:lnTo>
                <a:lnTo>
                  <a:pt x="258" y="154"/>
                </a:lnTo>
                <a:lnTo>
                  <a:pt x="252" y="156"/>
                </a:lnTo>
                <a:lnTo>
                  <a:pt x="246" y="158"/>
                </a:lnTo>
                <a:lnTo>
                  <a:pt x="246" y="158"/>
                </a:lnTo>
                <a:lnTo>
                  <a:pt x="240" y="156"/>
                </a:lnTo>
                <a:lnTo>
                  <a:pt x="234" y="154"/>
                </a:lnTo>
                <a:lnTo>
                  <a:pt x="230" y="148"/>
                </a:lnTo>
                <a:lnTo>
                  <a:pt x="228" y="142"/>
                </a:lnTo>
                <a:lnTo>
                  <a:pt x="228" y="142"/>
                </a:lnTo>
                <a:lnTo>
                  <a:pt x="230" y="134"/>
                </a:lnTo>
                <a:lnTo>
                  <a:pt x="234" y="130"/>
                </a:lnTo>
                <a:lnTo>
                  <a:pt x="240" y="126"/>
                </a:lnTo>
                <a:lnTo>
                  <a:pt x="246" y="124"/>
                </a:lnTo>
                <a:lnTo>
                  <a:pt x="246" y="124"/>
                </a:lnTo>
                <a:close/>
                <a:moveTo>
                  <a:pt x="56" y="144"/>
                </a:moveTo>
                <a:lnTo>
                  <a:pt x="56" y="144"/>
                </a:lnTo>
                <a:lnTo>
                  <a:pt x="66" y="146"/>
                </a:lnTo>
                <a:lnTo>
                  <a:pt x="74" y="152"/>
                </a:lnTo>
                <a:lnTo>
                  <a:pt x="80" y="160"/>
                </a:lnTo>
                <a:lnTo>
                  <a:pt x="82" y="170"/>
                </a:lnTo>
                <a:lnTo>
                  <a:pt x="82" y="170"/>
                </a:lnTo>
                <a:lnTo>
                  <a:pt x="80" y="180"/>
                </a:lnTo>
                <a:lnTo>
                  <a:pt x="74" y="190"/>
                </a:lnTo>
                <a:lnTo>
                  <a:pt x="66" y="194"/>
                </a:lnTo>
                <a:lnTo>
                  <a:pt x="56" y="196"/>
                </a:lnTo>
                <a:lnTo>
                  <a:pt x="56" y="196"/>
                </a:lnTo>
                <a:lnTo>
                  <a:pt x="46" y="194"/>
                </a:lnTo>
                <a:lnTo>
                  <a:pt x="36" y="190"/>
                </a:lnTo>
                <a:lnTo>
                  <a:pt x="30" y="180"/>
                </a:lnTo>
                <a:lnTo>
                  <a:pt x="28" y="170"/>
                </a:lnTo>
                <a:lnTo>
                  <a:pt x="28" y="170"/>
                </a:lnTo>
                <a:lnTo>
                  <a:pt x="30" y="160"/>
                </a:lnTo>
                <a:lnTo>
                  <a:pt x="36" y="152"/>
                </a:lnTo>
                <a:lnTo>
                  <a:pt x="46" y="146"/>
                </a:lnTo>
                <a:lnTo>
                  <a:pt x="56" y="144"/>
                </a:lnTo>
                <a:lnTo>
                  <a:pt x="56" y="144"/>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17"/>
          <p:cNvSpPr>
            <a:spLocks/>
          </p:cNvSpPr>
          <p:nvPr/>
        </p:nvSpPr>
        <p:spPr bwMode="auto">
          <a:xfrm>
            <a:off x="2529445" y="4310387"/>
            <a:ext cx="4037611" cy="1756780"/>
          </a:xfrm>
          <a:custGeom>
            <a:avLst/>
            <a:gdLst/>
            <a:ahLst/>
            <a:cxnLst>
              <a:cxn ang="0">
                <a:pos x="5168" y="17"/>
              </a:cxn>
              <a:cxn ang="0">
                <a:pos x="5760" y="99"/>
              </a:cxn>
              <a:cxn ang="0">
                <a:pos x="6329" y="248"/>
              </a:cxn>
              <a:cxn ang="0">
                <a:pos x="6869" y="460"/>
              </a:cxn>
              <a:cxn ang="0">
                <a:pos x="7377" y="730"/>
              </a:cxn>
              <a:cxn ang="0">
                <a:pos x="7850" y="1055"/>
              </a:cxn>
              <a:cxn ang="0">
                <a:pos x="8282" y="1429"/>
              </a:cxn>
              <a:cxn ang="0">
                <a:pos x="8670" y="1849"/>
              </a:cxn>
              <a:cxn ang="0">
                <a:pos x="9009" y="2310"/>
              </a:cxn>
              <a:cxn ang="0">
                <a:pos x="9295" y="2809"/>
              </a:cxn>
              <a:cxn ang="0">
                <a:pos x="9524" y="3341"/>
              </a:cxn>
              <a:cxn ang="0">
                <a:pos x="8471" y="3072"/>
              </a:cxn>
              <a:cxn ang="0">
                <a:pos x="8237" y="2689"/>
              </a:cxn>
              <a:cxn ang="0">
                <a:pos x="7964" y="2335"/>
              </a:cxn>
              <a:cxn ang="0">
                <a:pos x="7658" y="2011"/>
              </a:cxn>
              <a:cxn ang="0">
                <a:pos x="7318" y="1721"/>
              </a:cxn>
              <a:cxn ang="0">
                <a:pos x="6949" y="1468"/>
              </a:cxn>
              <a:cxn ang="0">
                <a:pos x="6554" y="1254"/>
              </a:cxn>
              <a:cxn ang="0">
                <a:pos x="6134" y="1083"/>
              </a:cxn>
              <a:cxn ang="0">
                <a:pos x="5693" y="957"/>
              </a:cxn>
              <a:cxn ang="0">
                <a:pos x="5236" y="880"/>
              </a:cxn>
              <a:cxn ang="0">
                <a:pos x="4762" y="853"/>
              </a:cxn>
              <a:cxn ang="0">
                <a:pos x="4289" y="880"/>
              </a:cxn>
              <a:cxn ang="0">
                <a:pos x="3830" y="957"/>
              </a:cxn>
              <a:cxn ang="0">
                <a:pos x="3390" y="1083"/>
              </a:cxn>
              <a:cxn ang="0">
                <a:pos x="2971" y="1254"/>
              </a:cxn>
              <a:cxn ang="0">
                <a:pos x="2576" y="1468"/>
              </a:cxn>
              <a:cxn ang="0">
                <a:pos x="2207" y="1721"/>
              </a:cxn>
              <a:cxn ang="0">
                <a:pos x="1867" y="2011"/>
              </a:cxn>
              <a:cxn ang="0">
                <a:pos x="1559" y="2335"/>
              </a:cxn>
              <a:cxn ang="0">
                <a:pos x="1287" y="2689"/>
              </a:cxn>
              <a:cxn ang="0">
                <a:pos x="1053" y="3072"/>
              </a:cxn>
              <a:cxn ang="0">
                <a:pos x="0" y="3341"/>
              </a:cxn>
              <a:cxn ang="0">
                <a:pos x="229" y="2809"/>
              </a:cxn>
              <a:cxn ang="0">
                <a:pos x="515" y="2310"/>
              </a:cxn>
              <a:cxn ang="0">
                <a:pos x="854" y="1849"/>
              </a:cxn>
              <a:cxn ang="0">
                <a:pos x="1241" y="1429"/>
              </a:cxn>
              <a:cxn ang="0">
                <a:pos x="1674" y="1055"/>
              </a:cxn>
              <a:cxn ang="0">
                <a:pos x="2146" y="730"/>
              </a:cxn>
              <a:cxn ang="0">
                <a:pos x="2655" y="460"/>
              </a:cxn>
              <a:cxn ang="0">
                <a:pos x="3196" y="248"/>
              </a:cxn>
              <a:cxn ang="0">
                <a:pos x="3764" y="99"/>
              </a:cxn>
              <a:cxn ang="0">
                <a:pos x="4356" y="17"/>
              </a:cxn>
            </a:cxnLst>
            <a:rect l="0" t="0" r="r" b="b"/>
            <a:pathLst>
              <a:path w="9524" h="3341">
                <a:moveTo>
                  <a:pt x="4762" y="0"/>
                </a:moveTo>
                <a:lnTo>
                  <a:pt x="4965" y="4"/>
                </a:lnTo>
                <a:lnTo>
                  <a:pt x="5168" y="17"/>
                </a:lnTo>
                <a:lnTo>
                  <a:pt x="5368" y="37"/>
                </a:lnTo>
                <a:lnTo>
                  <a:pt x="5565" y="64"/>
                </a:lnTo>
                <a:lnTo>
                  <a:pt x="5760" y="99"/>
                </a:lnTo>
                <a:lnTo>
                  <a:pt x="5953" y="142"/>
                </a:lnTo>
                <a:lnTo>
                  <a:pt x="6142" y="192"/>
                </a:lnTo>
                <a:lnTo>
                  <a:pt x="6329" y="248"/>
                </a:lnTo>
                <a:lnTo>
                  <a:pt x="6512" y="313"/>
                </a:lnTo>
                <a:lnTo>
                  <a:pt x="6692" y="384"/>
                </a:lnTo>
                <a:lnTo>
                  <a:pt x="6869" y="460"/>
                </a:lnTo>
                <a:lnTo>
                  <a:pt x="7043" y="544"/>
                </a:lnTo>
                <a:lnTo>
                  <a:pt x="7212" y="635"/>
                </a:lnTo>
                <a:lnTo>
                  <a:pt x="7377" y="730"/>
                </a:lnTo>
                <a:lnTo>
                  <a:pt x="7540" y="833"/>
                </a:lnTo>
                <a:lnTo>
                  <a:pt x="7697" y="941"/>
                </a:lnTo>
                <a:lnTo>
                  <a:pt x="7850" y="1055"/>
                </a:lnTo>
                <a:lnTo>
                  <a:pt x="7999" y="1174"/>
                </a:lnTo>
                <a:lnTo>
                  <a:pt x="8143" y="1299"/>
                </a:lnTo>
                <a:lnTo>
                  <a:pt x="8282" y="1429"/>
                </a:lnTo>
                <a:lnTo>
                  <a:pt x="8417" y="1564"/>
                </a:lnTo>
                <a:lnTo>
                  <a:pt x="8546" y="1704"/>
                </a:lnTo>
                <a:lnTo>
                  <a:pt x="8670" y="1849"/>
                </a:lnTo>
                <a:lnTo>
                  <a:pt x="8788" y="1998"/>
                </a:lnTo>
                <a:lnTo>
                  <a:pt x="8902" y="2152"/>
                </a:lnTo>
                <a:lnTo>
                  <a:pt x="9009" y="2310"/>
                </a:lnTo>
                <a:lnTo>
                  <a:pt x="9111" y="2473"/>
                </a:lnTo>
                <a:lnTo>
                  <a:pt x="9206" y="2639"/>
                </a:lnTo>
                <a:lnTo>
                  <a:pt x="9295" y="2809"/>
                </a:lnTo>
                <a:lnTo>
                  <a:pt x="9378" y="2983"/>
                </a:lnTo>
                <a:lnTo>
                  <a:pt x="9455" y="3161"/>
                </a:lnTo>
                <a:lnTo>
                  <a:pt x="9524" y="3341"/>
                </a:lnTo>
                <a:lnTo>
                  <a:pt x="8604" y="3341"/>
                </a:lnTo>
                <a:lnTo>
                  <a:pt x="8539" y="3205"/>
                </a:lnTo>
                <a:lnTo>
                  <a:pt x="8471" y="3072"/>
                </a:lnTo>
                <a:lnTo>
                  <a:pt x="8397" y="2942"/>
                </a:lnTo>
                <a:lnTo>
                  <a:pt x="8319" y="2814"/>
                </a:lnTo>
                <a:lnTo>
                  <a:pt x="8237" y="2689"/>
                </a:lnTo>
                <a:lnTo>
                  <a:pt x="8150" y="2568"/>
                </a:lnTo>
                <a:lnTo>
                  <a:pt x="8059" y="2450"/>
                </a:lnTo>
                <a:lnTo>
                  <a:pt x="7964" y="2335"/>
                </a:lnTo>
                <a:lnTo>
                  <a:pt x="7867" y="2223"/>
                </a:lnTo>
                <a:lnTo>
                  <a:pt x="7764" y="2115"/>
                </a:lnTo>
                <a:lnTo>
                  <a:pt x="7658" y="2011"/>
                </a:lnTo>
                <a:lnTo>
                  <a:pt x="7548" y="1910"/>
                </a:lnTo>
                <a:lnTo>
                  <a:pt x="7435" y="1813"/>
                </a:lnTo>
                <a:lnTo>
                  <a:pt x="7318" y="1721"/>
                </a:lnTo>
                <a:lnTo>
                  <a:pt x="7198" y="1632"/>
                </a:lnTo>
                <a:lnTo>
                  <a:pt x="7075" y="1548"/>
                </a:lnTo>
                <a:lnTo>
                  <a:pt x="6949" y="1468"/>
                </a:lnTo>
                <a:lnTo>
                  <a:pt x="6820" y="1392"/>
                </a:lnTo>
                <a:lnTo>
                  <a:pt x="6688" y="1321"/>
                </a:lnTo>
                <a:lnTo>
                  <a:pt x="6554" y="1254"/>
                </a:lnTo>
                <a:lnTo>
                  <a:pt x="6415" y="1192"/>
                </a:lnTo>
                <a:lnTo>
                  <a:pt x="6276" y="1135"/>
                </a:lnTo>
                <a:lnTo>
                  <a:pt x="6134" y="1083"/>
                </a:lnTo>
                <a:lnTo>
                  <a:pt x="5989" y="1036"/>
                </a:lnTo>
                <a:lnTo>
                  <a:pt x="5843" y="994"/>
                </a:lnTo>
                <a:lnTo>
                  <a:pt x="5693" y="957"/>
                </a:lnTo>
                <a:lnTo>
                  <a:pt x="5542" y="926"/>
                </a:lnTo>
                <a:lnTo>
                  <a:pt x="5390" y="900"/>
                </a:lnTo>
                <a:lnTo>
                  <a:pt x="5236" y="880"/>
                </a:lnTo>
                <a:lnTo>
                  <a:pt x="5079" y="865"/>
                </a:lnTo>
                <a:lnTo>
                  <a:pt x="4921" y="856"/>
                </a:lnTo>
                <a:lnTo>
                  <a:pt x="4762" y="853"/>
                </a:lnTo>
                <a:lnTo>
                  <a:pt x="4602" y="856"/>
                </a:lnTo>
                <a:lnTo>
                  <a:pt x="4445" y="865"/>
                </a:lnTo>
                <a:lnTo>
                  <a:pt x="4289" y="880"/>
                </a:lnTo>
                <a:lnTo>
                  <a:pt x="4135" y="900"/>
                </a:lnTo>
                <a:lnTo>
                  <a:pt x="3981" y="926"/>
                </a:lnTo>
                <a:lnTo>
                  <a:pt x="3830" y="957"/>
                </a:lnTo>
                <a:lnTo>
                  <a:pt x="3682" y="994"/>
                </a:lnTo>
                <a:lnTo>
                  <a:pt x="3535" y="1036"/>
                </a:lnTo>
                <a:lnTo>
                  <a:pt x="3390" y="1083"/>
                </a:lnTo>
                <a:lnTo>
                  <a:pt x="3248" y="1135"/>
                </a:lnTo>
                <a:lnTo>
                  <a:pt x="3108" y="1192"/>
                </a:lnTo>
                <a:lnTo>
                  <a:pt x="2971" y="1254"/>
                </a:lnTo>
                <a:lnTo>
                  <a:pt x="2836" y="1321"/>
                </a:lnTo>
                <a:lnTo>
                  <a:pt x="2705" y="1392"/>
                </a:lnTo>
                <a:lnTo>
                  <a:pt x="2576" y="1468"/>
                </a:lnTo>
                <a:lnTo>
                  <a:pt x="2449" y="1548"/>
                </a:lnTo>
                <a:lnTo>
                  <a:pt x="2325" y="1632"/>
                </a:lnTo>
                <a:lnTo>
                  <a:pt x="2207" y="1721"/>
                </a:lnTo>
                <a:lnTo>
                  <a:pt x="2090" y="1813"/>
                </a:lnTo>
                <a:lnTo>
                  <a:pt x="1977" y="1910"/>
                </a:lnTo>
                <a:lnTo>
                  <a:pt x="1867" y="2011"/>
                </a:lnTo>
                <a:lnTo>
                  <a:pt x="1761" y="2115"/>
                </a:lnTo>
                <a:lnTo>
                  <a:pt x="1658" y="2223"/>
                </a:lnTo>
                <a:lnTo>
                  <a:pt x="1559" y="2335"/>
                </a:lnTo>
                <a:lnTo>
                  <a:pt x="1464" y="2450"/>
                </a:lnTo>
                <a:lnTo>
                  <a:pt x="1374" y="2568"/>
                </a:lnTo>
                <a:lnTo>
                  <a:pt x="1287" y="2689"/>
                </a:lnTo>
                <a:lnTo>
                  <a:pt x="1205" y="2814"/>
                </a:lnTo>
                <a:lnTo>
                  <a:pt x="1127" y="2942"/>
                </a:lnTo>
                <a:lnTo>
                  <a:pt x="1053" y="3072"/>
                </a:lnTo>
                <a:lnTo>
                  <a:pt x="984" y="3205"/>
                </a:lnTo>
                <a:lnTo>
                  <a:pt x="920" y="3341"/>
                </a:lnTo>
                <a:lnTo>
                  <a:pt x="0" y="3341"/>
                </a:lnTo>
                <a:lnTo>
                  <a:pt x="70" y="3161"/>
                </a:lnTo>
                <a:lnTo>
                  <a:pt x="146" y="2983"/>
                </a:lnTo>
                <a:lnTo>
                  <a:pt x="229" y="2809"/>
                </a:lnTo>
                <a:lnTo>
                  <a:pt x="318" y="2639"/>
                </a:lnTo>
                <a:lnTo>
                  <a:pt x="414" y="2473"/>
                </a:lnTo>
                <a:lnTo>
                  <a:pt x="515" y="2310"/>
                </a:lnTo>
                <a:lnTo>
                  <a:pt x="622" y="2152"/>
                </a:lnTo>
                <a:lnTo>
                  <a:pt x="735" y="1998"/>
                </a:lnTo>
                <a:lnTo>
                  <a:pt x="854" y="1849"/>
                </a:lnTo>
                <a:lnTo>
                  <a:pt x="978" y="1704"/>
                </a:lnTo>
                <a:lnTo>
                  <a:pt x="1107" y="1564"/>
                </a:lnTo>
                <a:lnTo>
                  <a:pt x="1241" y="1429"/>
                </a:lnTo>
                <a:lnTo>
                  <a:pt x="1381" y="1299"/>
                </a:lnTo>
                <a:lnTo>
                  <a:pt x="1525" y="1174"/>
                </a:lnTo>
                <a:lnTo>
                  <a:pt x="1674" y="1055"/>
                </a:lnTo>
                <a:lnTo>
                  <a:pt x="1827" y="941"/>
                </a:lnTo>
                <a:lnTo>
                  <a:pt x="1985" y="833"/>
                </a:lnTo>
                <a:lnTo>
                  <a:pt x="2146" y="730"/>
                </a:lnTo>
                <a:lnTo>
                  <a:pt x="2312" y="635"/>
                </a:lnTo>
                <a:lnTo>
                  <a:pt x="2482" y="544"/>
                </a:lnTo>
                <a:lnTo>
                  <a:pt x="2655" y="460"/>
                </a:lnTo>
                <a:lnTo>
                  <a:pt x="2832" y="384"/>
                </a:lnTo>
                <a:lnTo>
                  <a:pt x="3012" y="313"/>
                </a:lnTo>
                <a:lnTo>
                  <a:pt x="3196" y="248"/>
                </a:lnTo>
                <a:lnTo>
                  <a:pt x="3382" y="192"/>
                </a:lnTo>
                <a:lnTo>
                  <a:pt x="3572" y="142"/>
                </a:lnTo>
                <a:lnTo>
                  <a:pt x="3764" y="99"/>
                </a:lnTo>
                <a:lnTo>
                  <a:pt x="3959" y="64"/>
                </a:lnTo>
                <a:lnTo>
                  <a:pt x="4157" y="37"/>
                </a:lnTo>
                <a:lnTo>
                  <a:pt x="4356" y="17"/>
                </a:lnTo>
                <a:lnTo>
                  <a:pt x="4558" y="4"/>
                </a:lnTo>
                <a:lnTo>
                  <a:pt x="4762"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8" name="TextBox 147"/>
          <p:cNvSpPr txBox="1"/>
          <p:nvPr/>
        </p:nvSpPr>
        <p:spPr>
          <a:xfrm rot="18477585">
            <a:off x="2214952" y="5311937"/>
            <a:ext cx="1640959" cy="276999"/>
          </a:xfrm>
          <a:prstGeom prst="rect">
            <a:avLst/>
          </a:prstGeom>
          <a:noFill/>
        </p:spPr>
        <p:txBody>
          <a:bodyPr wrap="square" rtlCol="0">
            <a:spAutoFit/>
          </a:bodyPr>
          <a:lstStyle/>
          <a:p>
            <a:r>
              <a:rPr lang="en-US" altLang="zh-CN" sz="1200" b="1" dirty="0" smtClean="0">
                <a:solidFill>
                  <a:schemeClr val="bg1"/>
                </a:solidFill>
                <a:latin typeface="Arial" pitchFamily="34" charset="0"/>
                <a:cs typeface="Arial" pitchFamily="34" charset="0"/>
              </a:rPr>
              <a:t>Networking</a:t>
            </a:r>
            <a:endParaRPr lang="zh-CN" altLang="en-US" sz="1200" b="1" dirty="0">
              <a:solidFill>
                <a:schemeClr val="bg1"/>
              </a:solidFill>
              <a:latin typeface="Arial" pitchFamily="34" charset="0"/>
              <a:cs typeface="Arial" pitchFamily="34" charset="0"/>
            </a:endParaRPr>
          </a:p>
        </p:txBody>
      </p:sp>
      <p:sp>
        <p:nvSpPr>
          <p:cNvPr id="149" name="TextBox 148"/>
          <p:cNvSpPr txBox="1"/>
          <p:nvPr/>
        </p:nvSpPr>
        <p:spPr>
          <a:xfrm rot="19708338">
            <a:off x="3090239" y="4753261"/>
            <a:ext cx="815774" cy="276999"/>
          </a:xfrm>
          <a:prstGeom prst="rect">
            <a:avLst/>
          </a:prstGeom>
          <a:noFill/>
        </p:spPr>
        <p:txBody>
          <a:bodyPr wrap="square" rtlCol="0">
            <a:spAutoFit/>
          </a:bodyPr>
          <a:lstStyle/>
          <a:p>
            <a:pPr algn="ctr"/>
            <a:r>
              <a:rPr lang="en-US" altLang="zh-CN" sz="1200" b="1" dirty="0" smtClean="0">
                <a:solidFill>
                  <a:schemeClr val="bg1"/>
                </a:solidFill>
                <a:latin typeface="Arial" pitchFamily="34" charset="0"/>
                <a:cs typeface="Arial" pitchFamily="34" charset="0"/>
              </a:rPr>
              <a:t>UC</a:t>
            </a:r>
            <a:endParaRPr lang="zh-CN" altLang="en-US" sz="1200" b="1" dirty="0">
              <a:solidFill>
                <a:schemeClr val="bg1"/>
              </a:solidFill>
              <a:latin typeface="Arial" pitchFamily="34" charset="0"/>
              <a:cs typeface="Arial" pitchFamily="34" charset="0"/>
            </a:endParaRPr>
          </a:p>
        </p:txBody>
      </p:sp>
      <p:sp>
        <p:nvSpPr>
          <p:cNvPr id="150" name="TextBox 149"/>
          <p:cNvSpPr txBox="1"/>
          <p:nvPr/>
        </p:nvSpPr>
        <p:spPr>
          <a:xfrm rot="21374733">
            <a:off x="3604974" y="4483227"/>
            <a:ext cx="1428980" cy="276999"/>
          </a:xfrm>
          <a:prstGeom prst="rect">
            <a:avLst/>
          </a:prstGeom>
          <a:noFill/>
        </p:spPr>
        <p:txBody>
          <a:bodyPr wrap="square" rtlCol="0">
            <a:spAutoFit/>
          </a:bodyPr>
          <a:lstStyle/>
          <a:p>
            <a:pPr algn="ctr"/>
            <a:r>
              <a:rPr lang="en-US" altLang="zh-CN" sz="1200" b="1" dirty="0" smtClean="0">
                <a:solidFill>
                  <a:schemeClr val="bg1"/>
                </a:solidFill>
                <a:latin typeface="Arial" pitchFamily="34" charset="0"/>
                <a:cs typeface="Arial" pitchFamily="34" charset="0"/>
              </a:rPr>
              <a:t>Storage/Server</a:t>
            </a:r>
            <a:endParaRPr lang="zh-CN" altLang="en-US" sz="1200" b="1" dirty="0">
              <a:solidFill>
                <a:schemeClr val="bg1"/>
              </a:solidFill>
              <a:latin typeface="Arial" pitchFamily="34" charset="0"/>
              <a:cs typeface="Arial" pitchFamily="34" charset="0"/>
            </a:endParaRPr>
          </a:p>
        </p:txBody>
      </p:sp>
      <p:sp>
        <p:nvSpPr>
          <p:cNvPr id="151" name="TextBox 150"/>
          <p:cNvSpPr txBox="1"/>
          <p:nvPr/>
        </p:nvSpPr>
        <p:spPr>
          <a:xfrm rot="1434070">
            <a:off x="4852531" y="4674793"/>
            <a:ext cx="1038705" cy="276999"/>
          </a:xfrm>
          <a:prstGeom prst="rect">
            <a:avLst/>
          </a:prstGeom>
          <a:noFill/>
        </p:spPr>
        <p:txBody>
          <a:bodyPr wrap="square" rtlCol="0">
            <a:spAutoFit/>
          </a:bodyPr>
          <a:lstStyle/>
          <a:p>
            <a:r>
              <a:rPr lang="en-US" altLang="zh-CN" sz="1200" b="1" dirty="0" smtClean="0">
                <a:solidFill>
                  <a:schemeClr val="bg1"/>
                </a:solidFill>
                <a:latin typeface="Arial" pitchFamily="34" charset="0"/>
                <a:cs typeface="Arial" pitchFamily="34" charset="0"/>
              </a:rPr>
              <a:t>Wireless</a:t>
            </a:r>
            <a:endParaRPr lang="zh-CN" altLang="en-US" sz="1200" b="1" dirty="0">
              <a:solidFill>
                <a:schemeClr val="bg1"/>
              </a:solidFill>
              <a:latin typeface="Arial" pitchFamily="34" charset="0"/>
              <a:cs typeface="Arial" pitchFamily="34" charset="0"/>
            </a:endParaRPr>
          </a:p>
        </p:txBody>
      </p:sp>
      <p:sp>
        <p:nvSpPr>
          <p:cNvPr id="152" name="TextBox 151"/>
          <p:cNvSpPr txBox="1"/>
          <p:nvPr/>
        </p:nvSpPr>
        <p:spPr>
          <a:xfrm rot="2519570">
            <a:off x="5410341" y="5194744"/>
            <a:ext cx="1038705" cy="276999"/>
          </a:xfrm>
          <a:prstGeom prst="rect">
            <a:avLst/>
          </a:prstGeom>
          <a:noFill/>
        </p:spPr>
        <p:txBody>
          <a:bodyPr wrap="square" rtlCol="0">
            <a:spAutoFit/>
          </a:bodyPr>
          <a:lstStyle/>
          <a:p>
            <a:r>
              <a:rPr lang="en-US" altLang="zh-CN" sz="1200" b="1" dirty="0" smtClean="0">
                <a:solidFill>
                  <a:schemeClr val="bg1"/>
                </a:solidFill>
                <a:latin typeface="Arial" pitchFamily="34" charset="0"/>
                <a:cs typeface="Arial" pitchFamily="34" charset="0"/>
              </a:rPr>
              <a:t>Security</a:t>
            </a:r>
            <a:endParaRPr lang="zh-CN" altLang="en-US" sz="1200" b="1" dirty="0">
              <a:solidFill>
                <a:schemeClr val="bg1"/>
              </a:solidFill>
              <a:latin typeface="Arial" pitchFamily="34" charset="0"/>
              <a:cs typeface="Arial" pitchFamily="34" charset="0"/>
            </a:endParaRPr>
          </a:p>
        </p:txBody>
      </p:sp>
      <p:sp>
        <p:nvSpPr>
          <p:cNvPr id="153" name="TextBox 152"/>
          <p:cNvSpPr txBox="1"/>
          <p:nvPr/>
        </p:nvSpPr>
        <p:spPr>
          <a:xfrm rot="3099642">
            <a:off x="5658052" y="5841718"/>
            <a:ext cx="1384940" cy="276999"/>
          </a:xfrm>
          <a:prstGeom prst="rect">
            <a:avLst/>
          </a:prstGeom>
          <a:noFill/>
        </p:spPr>
        <p:txBody>
          <a:bodyPr wrap="square" rtlCol="0">
            <a:spAutoFit/>
          </a:bodyPr>
          <a:lstStyle/>
          <a:p>
            <a:r>
              <a:rPr lang="en-US" altLang="zh-CN" sz="1200" b="1" dirty="0" smtClean="0">
                <a:solidFill>
                  <a:schemeClr val="bg1"/>
                </a:solidFill>
              </a:rPr>
              <a:t>Energy</a:t>
            </a:r>
            <a:endParaRPr lang="zh-CN" altLang="en-US" sz="1200" b="1" dirty="0">
              <a:solidFill>
                <a:schemeClr val="bg1"/>
              </a:solidFill>
              <a:latin typeface="Arial" pitchFamily="34" charset="0"/>
              <a:cs typeface="Arial" pitchFamily="34" charset="0"/>
            </a:endParaRPr>
          </a:p>
        </p:txBody>
      </p:sp>
      <p:sp>
        <p:nvSpPr>
          <p:cNvPr id="154" name="Freeform 78"/>
          <p:cNvSpPr>
            <a:spLocks noEditPoints="1"/>
          </p:cNvSpPr>
          <p:nvPr/>
        </p:nvSpPr>
        <p:spPr bwMode="auto">
          <a:xfrm>
            <a:off x="7281891" y="2750546"/>
            <a:ext cx="1061477" cy="868916"/>
          </a:xfrm>
          <a:custGeom>
            <a:avLst/>
            <a:gdLst/>
            <a:ahLst/>
            <a:cxnLst>
              <a:cxn ang="0">
                <a:pos x="1805" y="1019"/>
              </a:cxn>
              <a:cxn ang="0">
                <a:pos x="1625" y="1019"/>
              </a:cxn>
              <a:cxn ang="0">
                <a:pos x="1176" y="0"/>
              </a:cxn>
              <a:cxn ang="0">
                <a:pos x="1093" y="494"/>
              </a:cxn>
              <a:cxn ang="0">
                <a:pos x="572" y="1019"/>
              </a:cxn>
              <a:cxn ang="0">
                <a:pos x="523" y="176"/>
              </a:cxn>
              <a:cxn ang="0">
                <a:pos x="314" y="203"/>
              </a:cxn>
              <a:cxn ang="0">
                <a:pos x="301" y="262"/>
              </a:cxn>
              <a:cxn ang="0">
                <a:pos x="118" y="1019"/>
              </a:cxn>
              <a:cxn ang="0">
                <a:pos x="2" y="1169"/>
              </a:cxn>
              <a:cxn ang="0">
                <a:pos x="1917" y="1181"/>
              </a:cxn>
              <a:cxn ang="0">
                <a:pos x="1922" y="1169"/>
              </a:cxn>
              <a:cxn ang="0">
                <a:pos x="741" y="756"/>
              </a:cxn>
              <a:cxn ang="0">
                <a:pos x="896" y="756"/>
              </a:cxn>
              <a:cxn ang="0">
                <a:pos x="1049" y="756"/>
              </a:cxn>
              <a:cxn ang="0">
                <a:pos x="677" y="756"/>
              </a:cxn>
              <a:cxn ang="0">
                <a:pos x="434" y="604"/>
              </a:cxn>
              <a:cxn ang="0">
                <a:pos x="425" y="533"/>
              </a:cxn>
              <a:cxn ang="0">
                <a:pos x="498" y="520"/>
              </a:cxn>
              <a:cxn ang="0">
                <a:pos x="513" y="533"/>
              </a:cxn>
              <a:cxn ang="0">
                <a:pos x="505" y="604"/>
              </a:cxn>
              <a:cxn ang="0">
                <a:pos x="513" y="933"/>
              </a:cxn>
              <a:cxn ang="0">
                <a:pos x="439" y="947"/>
              </a:cxn>
              <a:cxn ang="0">
                <a:pos x="425" y="933"/>
              </a:cxn>
              <a:cxn ang="0">
                <a:pos x="434" y="862"/>
              </a:cxn>
              <a:cxn ang="0">
                <a:pos x="508" y="866"/>
              </a:cxn>
              <a:cxn ang="0">
                <a:pos x="348" y="791"/>
              </a:cxn>
              <a:cxn ang="0">
                <a:pos x="334" y="805"/>
              </a:cxn>
              <a:cxn ang="0">
                <a:pos x="262" y="796"/>
              </a:cxn>
              <a:cxn ang="0">
                <a:pos x="263" y="724"/>
              </a:cxn>
              <a:cxn ang="0">
                <a:pos x="339" y="720"/>
              </a:cxn>
              <a:cxn ang="0">
                <a:pos x="243" y="397"/>
              </a:cxn>
              <a:cxn ang="0">
                <a:pos x="258" y="383"/>
              </a:cxn>
              <a:cxn ang="0">
                <a:pos x="331" y="391"/>
              </a:cxn>
              <a:cxn ang="0">
                <a:pos x="328" y="464"/>
              </a:cxn>
              <a:cxn ang="0">
                <a:pos x="252" y="467"/>
              </a:cxn>
              <a:cxn ang="0">
                <a:pos x="1464" y="105"/>
              </a:cxn>
              <a:cxn ang="0">
                <a:pos x="1471" y="96"/>
              </a:cxn>
              <a:cxn ang="0">
                <a:pos x="1490" y="101"/>
              </a:cxn>
              <a:cxn ang="0">
                <a:pos x="1490" y="940"/>
              </a:cxn>
              <a:cxn ang="0">
                <a:pos x="1471" y="945"/>
              </a:cxn>
              <a:cxn ang="0">
                <a:pos x="1464" y="105"/>
              </a:cxn>
              <a:cxn ang="0">
                <a:pos x="1362" y="98"/>
              </a:cxn>
              <a:cxn ang="0">
                <a:pos x="1382" y="100"/>
              </a:cxn>
              <a:cxn ang="0">
                <a:pos x="1383" y="940"/>
              </a:cxn>
              <a:cxn ang="0">
                <a:pos x="1363" y="945"/>
              </a:cxn>
              <a:cxn ang="0">
                <a:pos x="1356" y="105"/>
              </a:cxn>
              <a:cxn ang="0">
                <a:pos x="1254" y="98"/>
              </a:cxn>
              <a:cxn ang="0">
                <a:pos x="1276" y="100"/>
              </a:cxn>
              <a:cxn ang="0">
                <a:pos x="1277" y="940"/>
              </a:cxn>
              <a:cxn ang="0">
                <a:pos x="1257" y="945"/>
              </a:cxn>
              <a:cxn ang="0">
                <a:pos x="1250" y="105"/>
              </a:cxn>
            </a:cxnLst>
            <a:rect l="0" t="0" r="r" b="b"/>
            <a:pathLst>
              <a:path w="1923" h="1181">
                <a:moveTo>
                  <a:pt x="1820" y="1029"/>
                </a:moveTo>
                <a:lnTo>
                  <a:pt x="1820" y="1029"/>
                </a:lnTo>
                <a:lnTo>
                  <a:pt x="1815" y="1024"/>
                </a:lnTo>
                <a:lnTo>
                  <a:pt x="1810" y="1021"/>
                </a:lnTo>
                <a:lnTo>
                  <a:pt x="1805" y="1019"/>
                </a:lnTo>
                <a:lnTo>
                  <a:pt x="1798" y="1019"/>
                </a:lnTo>
                <a:lnTo>
                  <a:pt x="1750" y="1019"/>
                </a:lnTo>
                <a:lnTo>
                  <a:pt x="1750" y="739"/>
                </a:lnTo>
                <a:lnTo>
                  <a:pt x="1625" y="606"/>
                </a:lnTo>
                <a:lnTo>
                  <a:pt x="1625" y="1019"/>
                </a:lnTo>
                <a:lnTo>
                  <a:pt x="1583" y="1019"/>
                </a:lnTo>
                <a:lnTo>
                  <a:pt x="1583" y="562"/>
                </a:lnTo>
                <a:lnTo>
                  <a:pt x="1583" y="0"/>
                </a:lnTo>
                <a:lnTo>
                  <a:pt x="1218" y="0"/>
                </a:lnTo>
                <a:lnTo>
                  <a:pt x="1176" y="0"/>
                </a:lnTo>
                <a:lnTo>
                  <a:pt x="1176" y="1019"/>
                </a:lnTo>
                <a:lnTo>
                  <a:pt x="1124" y="1019"/>
                </a:lnTo>
                <a:lnTo>
                  <a:pt x="1124" y="562"/>
                </a:lnTo>
                <a:lnTo>
                  <a:pt x="1093" y="562"/>
                </a:lnTo>
                <a:lnTo>
                  <a:pt x="1093" y="494"/>
                </a:lnTo>
                <a:lnTo>
                  <a:pt x="751" y="553"/>
                </a:lnTo>
                <a:lnTo>
                  <a:pt x="751" y="562"/>
                </a:lnTo>
                <a:lnTo>
                  <a:pt x="626" y="562"/>
                </a:lnTo>
                <a:lnTo>
                  <a:pt x="626" y="1019"/>
                </a:lnTo>
                <a:lnTo>
                  <a:pt x="572" y="1019"/>
                </a:lnTo>
                <a:lnTo>
                  <a:pt x="572" y="262"/>
                </a:lnTo>
                <a:lnTo>
                  <a:pt x="525" y="262"/>
                </a:lnTo>
                <a:lnTo>
                  <a:pt x="525" y="181"/>
                </a:lnTo>
                <a:lnTo>
                  <a:pt x="525" y="181"/>
                </a:lnTo>
                <a:lnTo>
                  <a:pt x="523" y="176"/>
                </a:lnTo>
                <a:lnTo>
                  <a:pt x="522" y="170"/>
                </a:lnTo>
                <a:lnTo>
                  <a:pt x="516" y="169"/>
                </a:lnTo>
                <a:lnTo>
                  <a:pt x="511" y="169"/>
                </a:lnTo>
                <a:lnTo>
                  <a:pt x="314" y="203"/>
                </a:lnTo>
                <a:lnTo>
                  <a:pt x="314" y="203"/>
                </a:lnTo>
                <a:lnTo>
                  <a:pt x="309" y="204"/>
                </a:lnTo>
                <a:lnTo>
                  <a:pt x="304" y="208"/>
                </a:lnTo>
                <a:lnTo>
                  <a:pt x="301" y="213"/>
                </a:lnTo>
                <a:lnTo>
                  <a:pt x="301" y="218"/>
                </a:lnTo>
                <a:lnTo>
                  <a:pt x="301" y="262"/>
                </a:lnTo>
                <a:lnTo>
                  <a:pt x="181" y="262"/>
                </a:lnTo>
                <a:lnTo>
                  <a:pt x="181" y="1019"/>
                </a:lnTo>
                <a:lnTo>
                  <a:pt x="125" y="1019"/>
                </a:lnTo>
                <a:lnTo>
                  <a:pt x="125" y="1019"/>
                </a:lnTo>
                <a:lnTo>
                  <a:pt x="118" y="1019"/>
                </a:lnTo>
                <a:lnTo>
                  <a:pt x="113" y="1021"/>
                </a:lnTo>
                <a:lnTo>
                  <a:pt x="108" y="1024"/>
                </a:lnTo>
                <a:lnTo>
                  <a:pt x="103" y="1029"/>
                </a:lnTo>
                <a:lnTo>
                  <a:pt x="2" y="1169"/>
                </a:lnTo>
                <a:lnTo>
                  <a:pt x="2" y="1169"/>
                </a:lnTo>
                <a:lnTo>
                  <a:pt x="0" y="1174"/>
                </a:lnTo>
                <a:lnTo>
                  <a:pt x="2" y="1178"/>
                </a:lnTo>
                <a:lnTo>
                  <a:pt x="4" y="1179"/>
                </a:lnTo>
                <a:lnTo>
                  <a:pt x="7" y="1181"/>
                </a:lnTo>
                <a:lnTo>
                  <a:pt x="1917" y="1181"/>
                </a:lnTo>
                <a:lnTo>
                  <a:pt x="1917" y="1181"/>
                </a:lnTo>
                <a:lnTo>
                  <a:pt x="1920" y="1179"/>
                </a:lnTo>
                <a:lnTo>
                  <a:pt x="1922" y="1178"/>
                </a:lnTo>
                <a:lnTo>
                  <a:pt x="1923" y="1174"/>
                </a:lnTo>
                <a:lnTo>
                  <a:pt x="1922" y="1169"/>
                </a:lnTo>
                <a:lnTo>
                  <a:pt x="1820" y="1029"/>
                </a:lnTo>
                <a:close/>
                <a:moveTo>
                  <a:pt x="741" y="660"/>
                </a:moveTo>
                <a:lnTo>
                  <a:pt x="879" y="660"/>
                </a:lnTo>
                <a:lnTo>
                  <a:pt x="879" y="756"/>
                </a:lnTo>
                <a:lnTo>
                  <a:pt x="741" y="756"/>
                </a:lnTo>
                <a:lnTo>
                  <a:pt x="741" y="660"/>
                </a:lnTo>
                <a:close/>
                <a:moveTo>
                  <a:pt x="896" y="660"/>
                </a:moveTo>
                <a:lnTo>
                  <a:pt x="1033" y="660"/>
                </a:lnTo>
                <a:lnTo>
                  <a:pt x="1033" y="756"/>
                </a:lnTo>
                <a:lnTo>
                  <a:pt x="896" y="756"/>
                </a:lnTo>
                <a:lnTo>
                  <a:pt x="896" y="660"/>
                </a:lnTo>
                <a:close/>
                <a:moveTo>
                  <a:pt x="1049" y="660"/>
                </a:moveTo>
                <a:lnTo>
                  <a:pt x="1082" y="660"/>
                </a:lnTo>
                <a:lnTo>
                  <a:pt x="1082" y="756"/>
                </a:lnTo>
                <a:lnTo>
                  <a:pt x="1049" y="756"/>
                </a:lnTo>
                <a:lnTo>
                  <a:pt x="1049" y="660"/>
                </a:lnTo>
                <a:close/>
                <a:moveTo>
                  <a:pt x="677" y="660"/>
                </a:moveTo>
                <a:lnTo>
                  <a:pt x="724" y="660"/>
                </a:lnTo>
                <a:lnTo>
                  <a:pt x="724" y="756"/>
                </a:lnTo>
                <a:lnTo>
                  <a:pt x="677" y="756"/>
                </a:lnTo>
                <a:lnTo>
                  <a:pt x="677" y="660"/>
                </a:lnTo>
                <a:close/>
                <a:moveTo>
                  <a:pt x="498" y="606"/>
                </a:moveTo>
                <a:lnTo>
                  <a:pt x="439" y="606"/>
                </a:lnTo>
                <a:lnTo>
                  <a:pt x="439" y="606"/>
                </a:lnTo>
                <a:lnTo>
                  <a:pt x="434" y="604"/>
                </a:lnTo>
                <a:lnTo>
                  <a:pt x="429" y="601"/>
                </a:lnTo>
                <a:lnTo>
                  <a:pt x="425" y="597"/>
                </a:lnTo>
                <a:lnTo>
                  <a:pt x="425" y="591"/>
                </a:lnTo>
                <a:lnTo>
                  <a:pt x="425" y="533"/>
                </a:lnTo>
                <a:lnTo>
                  <a:pt x="425" y="533"/>
                </a:lnTo>
                <a:lnTo>
                  <a:pt x="425" y="528"/>
                </a:lnTo>
                <a:lnTo>
                  <a:pt x="429" y="523"/>
                </a:lnTo>
                <a:lnTo>
                  <a:pt x="434" y="521"/>
                </a:lnTo>
                <a:lnTo>
                  <a:pt x="439" y="520"/>
                </a:lnTo>
                <a:lnTo>
                  <a:pt x="498" y="520"/>
                </a:lnTo>
                <a:lnTo>
                  <a:pt x="498" y="520"/>
                </a:lnTo>
                <a:lnTo>
                  <a:pt x="505" y="521"/>
                </a:lnTo>
                <a:lnTo>
                  <a:pt x="508" y="523"/>
                </a:lnTo>
                <a:lnTo>
                  <a:pt x="511" y="528"/>
                </a:lnTo>
                <a:lnTo>
                  <a:pt x="513" y="533"/>
                </a:lnTo>
                <a:lnTo>
                  <a:pt x="513" y="591"/>
                </a:lnTo>
                <a:lnTo>
                  <a:pt x="513" y="591"/>
                </a:lnTo>
                <a:lnTo>
                  <a:pt x="511" y="597"/>
                </a:lnTo>
                <a:lnTo>
                  <a:pt x="508" y="601"/>
                </a:lnTo>
                <a:lnTo>
                  <a:pt x="505" y="604"/>
                </a:lnTo>
                <a:lnTo>
                  <a:pt x="498" y="606"/>
                </a:lnTo>
                <a:lnTo>
                  <a:pt x="498" y="606"/>
                </a:lnTo>
                <a:close/>
                <a:moveTo>
                  <a:pt x="513" y="874"/>
                </a:moveTo>
                <a:lnTo>
                  <a:pt x="513" y="933"/>
                </a:lnTo>
                <a:lnTo>
                  <a:pt x="513" y="933"/>
                </a:lnTo>
                <a:lnTo>
                  <a:pt x="511" y="938"/>
                </a:lnTo>
                <a:lnTo>
                  <a:pt x="508" y="941"/>
                </a:lnTo>
                <a:lnTo>
                  <a:pt x="505" y="945"/>
                </a:lnTo>
                <a:lnTo>
                  <a:pt x="498" y="947"/>
                </a:lnTo>
                <a:lnTo>
                  <a:pt x="439" y="947"/>
                </a:lnTo>
                <a:lnTo>
                  <a:pt x="439" y="947"/>
                </a:lnTo>
                <a:lnTo>
                  <a:pt x="434" y="945"/>
                </a:lnTo>
                <a:lnTo>
                  <a:pt x="429" y="941"/>
                </a:lnTo>
                <a:lnTo>
                  <a:pt x="425" y="938"/>
                </a:lnTo>
                <a:lnTo>
                  <a:pt x="425" y="933"/>
                </a:lnTo>
                <a:lnTo>
                  <a:pt x="425" y="874"/>
                </a:lnTo>
                <a:lnTo>
                  <a:pt x="425" y="874"/>
                </a:lnTo>
                <a:lnTo>
                  <a:pt x="425" y="869"/>
                </a:lnTo>
                <a:lnTo>
                  <a:pt x="429" y="866"/>
                </a:lnTo>
                <a:lnTo>
                  <a:pt x="434" y="862"/>
                </a:lnTo>
                <a:lnTo>
                  <a:pt x="439" y="860"/>
                </a:lnTo>
                <a:lnTo>
                  <a:pt x="498" y="860"/>
                </a:lnTo>
                <a:lnTo>
                  <a:pt x="498" y="860"/>
                </a:lnTo>
                <a:lnTo>
                  <a:pt x="505" y="862"/>
                </a:lnTo>
                <a:lnTo>
                  <a:pt x="508" y="866"/>
                </a:lnTo>
                <a:lnTo>
                  <a:pt x="511" y="869"/>
                </a:lnTo>
                <a:lnTo>
                  <a:pt x="513" y="874"/>
                </a:lnTo>
                <a:lnTo>
                  <a:pt x="513" y="874"/>
                </a:lnTo>
                <a:close/>
                <a:moveTo>
                  <a:pt x="348" y="734"/>
                </a:moveTo>
                <a:lnTo>
                  <a:pt x="348" y="791"/>
                </a:lnTo>
                <a:lnTo>
                  <a:pt x="348" y="791"/>
                </a:lnTo>
                <a:lnTo>
                  <a:pt x="346" y="796"/>
                </a:lnTo>
                <a:lnTo>
                  <a:pt x="343" y="801"/>
                </a:lnTo>
                <a:lnTo>
                  <a:pt x="339" y="805"/>
                </a:lnTo>
                <a:lnTo>
                  <a:pt x="334" y="805"/>
                </a:lnTo>
                <a:lnTo>
                  <a:pt x="274" y="805"/>
                </a:lnTo>
                <a:lnTo>
                  <a:pt x="274" y="805"/>
                </a:lnTo>
                <a:lnTo>
                  <a:pt x="269" y="805"/>
                </a:lnTo>
                <a:lnTo>
                  <a:pt x="263" y="801"/>
                </a:lnTo>
                <a:lnTo>
                  <a:pt x="262" y="796"/>
                </a:lnTo>
                <a:lnTo>
                  <a:pt x="260" y="791"/>
                </a:lnTo>
                <a:lnTo>
                  <a:pt x="260" y="734"/>
                </a:lnTo>
                <a:lnTo>
                  <a:pt x="260" y="734"/>
                </a:lnTo>
                <a:lnTo>
                  <a:pt x="262" y="729"/>
                </a:lnTo>
                <a:lnTo>
                  <a:pt x="263" y="724"/>
                </a:lnTo>
                <a:lnTo>
                  <a:pt x="269" y="720"/>
                </a:lnTo>
                <a:lnTo>
                  <a:pt x="274" y="720"/>
                </a:lnTo>
                <a:lnTo>
                  <a:pt x="334" y="720"/>
                </a:lnTo>
                <a:lnTo>
                  <a:pt x="334" y="720"/>
                </a:lnTo>
                <a:lnTo>
                  <a:pt x="339" y="720"/>
                </a:lnTo>
                <a:lnTo>
                  <a:pt x="343" y="724"/>
                </a:lnTo>
                <a:lnTo>
                  <a:pt x="346" y="729"/>
                </a:lnTo>
                <a:lnTo>
                  <a:pt x="348" y="734"/>
                </a:lnTo>
                <a:lnTo>
                  <a:pt x="348" y="734"/>
                </a:lnTo>
                <a:close/>
                <a:moveTo>
                  <a:pt x="243" y="397"/>
                </a:moveTo>
                <a:lnTo>
                  <a:pt x="243" y="397"/>
                </a:lnTo>
                <a:lnTo>
                  <a:pt x="245" y="391"/>
                </a:lnTo>
                <a:lnTo>
                  <a:pt x="248" y="386"/>
                </a:lnTo>
                <a:lnTo>
                  <a:pt x="252" y="385"/>
                </a:lnTo>
                <a:lnTo>
                  <a:pt x="258" y="383"/>
                </a:lnTo>
                <a:lnTo>
                  <a:pt x="317" y="383"/>
                </a:lnTo>
                <a:lnTo>
                  <a:pt x="317" y="383"/>
                </a:lnTo>
                <a:lnTo>
                  <a:pt x="322" y="385"/>
                </a:lnTo>
                <a:lnTo>
                  <a:pt x="328" y="386"/>
                </a:lnTo>
                <a:lnTo>
                  <a:pt x="331" y="391"/>
                </a:lnTo>
                <a:lnTo>
                  <a:pt x="331" y="397"/>
                </a:lnTo>
                <a:lnTo>
                  <a:pt x="331" y="454"/>
                </a:lnTo>
                <a:lnTo>
                  <a:pt x="331" y="454"/>
                </a:lnTo>
                <a:lnTo>
                  <a:pt x="331" y="461"/>
                </a:lnTo>
                <a:lnTo>
                  <a:pt x="328" y="464"/>
                </a:lnTo>
                <a:lnTo>
                  <a:pt x="322" y="467"/>
                </a:lnTo>
                <a:lnTo>
                  <a:pt x="317" y="469"/>
                </a:lnTo>
                <a:lnTo>
                  <a:pt x="258" y="469"/>
                </a:lnTo>
                <a:lnTo>
                  <a:pt x="258" y="469"/>
                </a:lnTo>
                <a:lnTo>
                  <a:pt x="252" y="467"/>
                </a:lnTo>
                <a:lnTo>
                  <a:pt x="248" y="464"/>
                </a:lnTo>
                <a:lnTo>
                  <a:pt x="245" y="461"/>
                </a:lnTo>
                <a:lnTo>
                  <a:pt x="243" y="454"/>
                </a:lnTo>
                <a:lnTo>
                  <a:pt x="243" y="397"/>
                </a:lnTo>
                <a:close/>
                <a:moveTo>
                  <a:pt x="1464" y="105"/>
                </a:moveTo>
                <a:lnTo>
                  <a:pt x="1464" y="105"/>
                </a:lnTo>
                <a:lnTo>
                  <a:pt x="1464" y="101"/>
                </a:lnTo>
                <a:lnTo>
                  <a:pt x="1466" y="100"/>
                </a:lnTo>
                <a:lnTo>
                  <a:pt x="1468" y="98"/>
                </a:lnTo>
                <a:lnTo>
                  <a:pt x="1471" y="96"/>
                </a:lnTo>
                <a:lnTo>
                  <a:pt x="1485" y="96"/>
                </a:lnTo>
                <a:lnTo>
                  <a:pt x="1485" y="96"/>
                </a:lnTo>
                <a:lnTo>
                  <a:pt x="1486" y="98"/>
                </a:lnTo>
                <a:lnTo>
                  <a:pt x="1490" y="100"/>
                </a:lnTo>
                <a:lnTo>
                  <a:pt x="1490" y="101"/>
                </a:lnTo>
                <a:lnTo>
                  <a:pt x="1491" y="105"/>
                </a:lnTo>
                <a:lnTo>
                  <a:pt x="1491" y="464"/>
                </a:lnTo>
                <a:lnTo>
                  <a:pt x="1491" y="938"/>
                </a:lnTo>
                <a:lnTo>
                  <a:pt x="1491" y="938"/>
                </a:lnTo>
                <a:lnTo>
                  <a:pt x="1490" y="940"/>
                </a:lnTo>
                <a:lnTo>
                  <a:pt x="1490" y="941"/>
                </a:lnTo>
                <a:lnTo>
                  <a:pt x="1486" y="943"/>
                </a:lnTo>
                <a:lnTo>
                  <a:pt x="1485" y="945"/>
                </a:lnTo>
                <a:lnTo>
                  <a:pt x="1471" y="945"/>
                </a:lnTo>
                <a:lnTo>
                  <a:pt x="1471" y="945"/>
                </a:lnTo>
                <a:lnTo>
                  <a:pt x="1466" y="943"/>
                </a:lnTo>
                <a:lnTo>
                  <a:pt x="1466" y="943"/>
                </a:lnTo>
                <a:lnTo>
                  <a:pt x="1464" y="940"/>
                </a:lnTo>
                <a:lnTo>
                  <a:pt x="1464" y="938"/>
                </a:lnTo>
                <a:lnTo>
                  <a:pt x="1464" y="105"/>
                </a:lnTo>
                <a:close/>
                <a:moveTo>
                  <a:pt x="1356" y="105"/>
                </a:moveTo>
                <a:lnTo>
                  <a:pt x="1356" y="105"/>
                </a:lnTo>
                <a:lnTo>
                  <a:pt x="1358" y="101"/>
                </a:lnTo>
                <a:lnTo>
                  <a:pt x="1360" y="100"/>
                </a:lnTo>
                <a:lnTo>
                  <a:pt x="1362" y="98"/>
                </a:lnTo>
                <a:lnTo>
                  <a:pt x="1363" y="96"/>
                </a:lnTo>
                <a:lnTo>
                  <a:pt x="1377" y="96"/>
                </a:lnTo>
                <a:lnTo>
                  <a:pt x="1377" y="96"/>
                </a:lnTo>
                <a:lnTo>
                  <a:pt x="1380" y="98"/>
                </a:lnTo>
                <a:lnTo>
                  <a:pt x="1382" y="100"/>
                </a:lnTo>
                <a:lnTo>
                  <a:pt x="1383" y="101"/>
                </a:lnTo>
                <a:lnTo>
                  <a:pt x="1383" y="105"/>
                </a:lnTo>
                <a:lnTo>
                  <a:pt x="1383" y="938"/>
                </a:lnTo>
                <a:lnTo>
                  <a:pt x="1383" y="938"/>
                </a:lnTo>
                <a:lnTo>
                  <a:pt x="1383" y="940"/>
                </a:lnTo>
                <a:lnTo>
                  <a:pt x="1382" y="941"/>
                </a:lnTo>
                <a:lnTo>
                  <a:pt x="1380" y="943"/>
                </a:lnTo>
                <a:lnTo>
                  <a:pt x="1377" y="945"/>
                </a:lnTo>
                <a:lnTo>
                  <a:pt x="1363" y="945"/>
                </a:lnTo>
                <a:lnTo>
                  <a:pt x="1363" y="945"/>
                </a:lnTo>
                <a:lnTo>
                  <a:pt x="1362" y="943"/>
                </a:lnTo>
                <a:lnTo>
                  <a:pt x="1360" y="941"/>
                </a:lnTo>
                <a:lnTo>
                  <a:pt x="1358" y="940"/>
                </a:lnTo>
                <a:lnTo>
                  <a:pt x="1356" y="938"/>
                </a:lnTo>
                <a:lnTo>
                  <a:pt x="1356" y="105"/>
                </a:lnTo>
                <a:close/>
                <a:moveTo>
                  <a:pt x="1250" y="105"/>
                </a:moveTo>
                <a:lnTo>
                  <a:pt x="1250" y="105"/>
                </a:lnTo>
                <a:lnTo>
                  <a:pt x="1250" y="101"/>
                </a:lnTo>
                <a:lnTo>
                  <a:pt x="1252" y="100"/>
                </a:lnTo>
                <a:lnTo>
                  <a:pt x="1254" y="98"/>
                </a:lnTo>
                <a:lnTo>
                  <a:pt x="1257" y="96"/>
                </a:lnTo>
                <a:lnTo>
                  <a:pt x="1270" y="96"/>
                </a:lnTo>
                <a:lnTo>
                  <a:pt x="1270" y="96"/>
                </a:lnTo>
                <a:lnTo>
                  <a:pt x="1274" y="98"/>
                </a:lnTo>
                <a:lnTo>
                  <a:pt x="1276" y="100"/>
                </a:lnTo>
                <a:lnTo>
                  <a:pt x="1277" y="101"/>
                </a:lnTo>
                <a:lnTo>
                  <a:pt x="1277" y="105"/>
                </a:lnTo>
                <a:lnTo>
                  <a:pt x="1277" y="938"/>
                </a:lnTo>
                <a:lnTo>
                  <a:pt x="1277" y="938"/>
                </a:lnTo>
                <a:lnTo>
                  <a:pt x="1277" y="940"/>
                </a:lnTo>
                <a:lnTo>
                  <a:pt x="1276" y="941"/>
                </a:lnTo>
                <a:lnTo>
                  <a:pt x="1274" y="943"/>
                </a:lnTo>
                <a:lnTo>
                  <a:pt x="1270" y="945"/>
                </a:lnTo>
                <a:lnTo>
                  <a:pt x="1257" y="945"/>
                </a:lnTo>
                <a:lnTo>
                  <a:pt x="1257" y="945"/>
                </a:lnTo>
                <a:lnTo>
                  <a:pt x="1254" y="943"/>
                </a:lnTo>
                <a:lnTo>
                  <a:pt x="1252" y="941"/>
                </a:lnTo>
                <a:lnTo>
                  <a:pt x="1250" y="940"/>
                </a:lnTo>
                <a:lnTo>
                  <a:pt x="1250" y="938"/>
                </a:lnTo>
                <a:lnTo>
                  <a:pt x="1250" y="105"/>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矩形 78"/>
          <p:cNvSpPr>
            <a:spLocks noChangeArrowheads="1"/>
          </p:cNvSpPr>
          <p:nvPr/>
        </p:nvSpPr>
        <p:spPr bwMode="auto">
          <a:xfrm>
            <a:off x="-77000" y="5348875"/>
            <a:ext cx="2126395"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spAutoFit/>
          </a:bodyPr>
          <a:lstStyle/>
          <a:p>
            <a:pPr algn="ctr" defTabSz="685617"/>
            <a:r>
              <a:rPr lang="en-US" altLang="zh-CN" sz="1600" b="1" dirty="0" smtClean="0">
                <a:solidFill>
                  <a:schemeClr val="tx1">
                    <a:lumMod val="75000"/>
                    <a:lumOff val="25000"/>
                  </a:schemeClr>
                </a:solidFill>
                <a:latin typeface="Arial"/>
                <a:ea typeface="微软雅黑" pitchFamily="34" charset="-122"/>
                <a:cs typeface="Arial"/>
              </a:rPr>
              <a:t>Carrier </a:t>
            </a:r>
          </a:p>
          <a:p>
            <a:pPr algn="ctr" defTabSz="685617"/>
            <a:r>
              <a:rPr lang="en-US" altLang="zh-CN" sz="1600" b="1" dirty="0" smtClean="0">
                <a:solidFill>
                  <a:schemeClr val="tx1">
                    <a:lumMod val="75000"/>
                    <a:lumOff val="25000"/>
                  </a:schemeClr>
                </a:solidFill>
                <a:latin typeface="Arial"/>
                <a:ea typeface="微软雅黑" pitchFamily="34" charset="-122"/>
                <a:cs typeface="Arial"/>
              </a:rPr>
              <a:t>Business</a:t>
            </a:r>
          </a:p>
        </p:txBody>
      </p:sp>
      <p:sp>
        <p:nvSpPr>
          <p:cNvPr id="64" name="矩形 70"/>
          <p:cNvSpPr>
            <a:spLocks noChangeArrowheads="1"/>
          </p:cNvSpPr>
          <p:nvPr/>
        </p:nvSpPr>
        <p:spPr bwMode="auto">
          <a:xfrm>
            <a:off x="7535542" y="5396277"/>
            <a:ext cx="1143509"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36000" rIns="36000" bIns="36000" numCol="1" anchor="t" anchorCtr="0" compatLnSpc="1">
            <a:prstTxWarp prst="textNoShape">
              <a:avLst/>
            </a:prstTxWarp>
            <a:spAutoFit/>
          </a:bodyPr>
          <a:lstStyle/>
          <a:p>
            <a:pPr algn="ctr" defTabSz="685617"/>
            <a:r>
              <a:rPr lang="en-US" altLang="zh-CN" sz="1600" b="1" dirty="0" smtClean="0">
                <a:solidFill>
                  <a:schemeClr val="tx1">
                    <a:lumMod val="75000"/>
                    <a:lumOff val="25000"/>
                  </a:schemeClr>
                </a:solidFill>
                <a:latin typeface="Arial"/>
                <a:ea typeface="微软雅黑" pitchFamily="34" charset="-122"/>
                <a:cs typeface="Arial"/>
              </a:rPr>
              <a:t>Consumer </a:t>
            </a:r>
          </a:p>
          <a:p>
            <a:pPr algn="ctr" defTabSz="685617"/>
            <a:r>
              <a:rPr lang="en-US" altLang="zh-CN" sz="1600" b="1" dirty="0" smtClean="0">
                <a:solidFill>
                  <a:schemeClr val="tx1">
                    <a:lumMod val="75000"/>
                    <a:lumOff val="25000"/>
                  </a:schemeClr>
                </a:solidFill>
                <a:latin typeface="Arial"/>
                <a:ea typeface="微软雅黑" pitchFamily="34" charset="-122"/>
                <a:cs typeface="Arial"/>
              </a:rPr>
              <a:t>Business</a:t>
            </a:r>
          </a:p>
        </p:txBody>
      </p:sp>
      <p:pic>
        <p:nvPicPr>
          <p:cNvPr id="65" name="Picture 10" descr="C:\Users\z00124665\Desktop\Img201111110006_N.png"/>
          <p:cNvPicPr>
            <a:picLocks noChangeAspect="1" noChangeArrowheads="1"/>
          </p:cNvPicPr>
          <p:nvPr/>
        </p:nvPicPr>
        <p:blipFill>
          <a:blip r:embed="rId3" cstate="screen"/>
          <a:stretch>
            <a:fillRect/>
          </a:stretch>
        </p:blipFill>
        <p:spPr bwMode="auto">
          <a:xfrm>
            <a:off x="7657399" y="4444497"/>
            <a:ext cx="921844" cy="905383"/>
          </a:xfrm>
          <a:prstGeom prst="rect">
            <a:avLst/>
          </a:prstGeom>
          <a:noFill/>
          <a:ln>
            <a:noFill/>
          </a:ln>
          <a:effectLst>
            <a:outerShdw blurRad="50800" dist="38100" dir="2700000" algn="tl" rotWithShape="0">
              <a:prstClr val="black">
                <a:alpha val="40000"/>
              </a:prstClr>
            </a:outerShdw>
          </a:effectLst>
        </p:spPr>
      </p:pic>
      <p:pic>
        <p:nvPicPr>
          <p:cNvPr id="66" name="Picture 11" descr="C:\Users\z00124665\Desktop\Img201108100015_H.png"/>
          <p:cNvPicPr>
            <a:picLocks noChangeAspect="1" noChangeArrowheads="1"/>
          </p:cNvPicPr>
          <p:nvPr/>
        </p:nvPicPr>
        <p:blipFill>
          <a:blip r:embed="rId4" cstate="screen"/>
          <a:stretch>
            <a:fillRect/>
          </a:stretch>
        </p:blipFill>
        <p:spPr bwMode="auto">
          <a:xfrm>
            <a:off x="543065" y="4405998"/>
            <a:ext cx="898598" cy="921640"/>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par>
                                <p:cTn id="10" presetID="53"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日期占位符 2"/>
          <p:cNvSpPr>
            <a:spLocks noGrp="1"/>
          </p:cNvSpPr>
          <p:nvPr>
            <p:ph type="dt" sz="quarter" idx="10"/>
          </p:nvPr>
        </p:nvSpPr>
        <p:spPr>
          <a:noFill/>
        </p:spPr>
        <p:txBody>
          <a:bodyPr/>
          <a:lstStyle/>
          <a:p>
            <a:r>
              <a:rPr lang="de-DE" altLang="zh-CN"/>
              <a:t>Page </a:t>
            </a:r>
            <a:fld id="{8D1437BC-7B9E-4EF1-99DD-0165D43C9921}" type="slidenum">
              <a:rPr lang="de-DE" altLang="zh-CN"/>
              <a:pPr/>
              <a:t>5</a:t>
            </a:fld>
            <a:endParaRPr lang="en-GB" altLang="zh-CN"/>
          </a:p>
        </p:txBody>
      </p:sp>
      <p:sp>
        <p:nvSpPr>
          <p:cNvPr id="4" name="圆角矩形 3"/>
          <p:cNvSpPr/>
          <p:nvPr/>
        </p:nvSpPr>
        <p:spPr>
          <a:xfrm>
            <a:off x="4703568" y="783772"/>
            <a:ext cx="4440432" cy="4397829"/>
          </a:xfrm>
          <a:prstGeom prst="roundRect">
            <a:avLst>
              <a:gd name="adj" fmla="val 2662"/>
            </a:avLst>
          </a:prstGeom>
          <a:solidFill>
            <a:srgbClr val="DDDDDD"/>
          </a:solidFill>
          <a:ln w="9525" algn="ctr">
            <a:noFill/>
            <a:round/>
            <a:headEnd/>
            <a:tailEnd/>
          </a:ln>
          <a:effectLst>
            <a:outerShdw blurRad="63500" sx="101000" sy="101000" algn="ctr" rotWithShape="0">
              <a:prstClr val="black">
                <a:alpha val="20000"/>
              </a:prstClr>
            </a:outerShdw>
            <a:softEdge rad="12700"/>
          </a:effectLst>
        </p:spPr>
        <p:txBody>
          <a:bodyPr wrap="none" anchor="ctr"/>
          <a:lstStyle/>
          <a:p>
            <a:pPr>
              <a:buClr>
                <a:srgbClr val="CC9900"/>
              </a:buClr>
              <a:buFont typeface="Wingdings" pitchFamily="2" charset="2"/>
              <a:buNone/>
              <a:defRPr/>
            </a:pPr>
            <a:endParaRPr lang="zh-CN" altLang="en-US" sz="700" b="1">
              <a:solidFill>
                <a:srgbClr val="5F5F5F"/>
              </a:solidFill>
              <a:ea typeface="华文细黑" pitchFamily="2" charset="-122"/>
            </a:endParaRPr>
          </a:p>
        </p:txBody>
      </p:sp>
      <p:sp>
        <p:nvSpPr>
          <p:cNvPr id="154630" name="Text Box 4"/>
          <p:cNvSpPr txBox="1">
            <a:spLocks noChangeArrowheads="1"/>
          </p:cNvSpPr>
          <p:nvPr/>
        </p:nvSpPr>
        <p:spPr bwMode="auto">
          <a:xfrm>
            <a:off x="4922385" y="788081"/>
            <a:ext cx="3760787" cy="5488682"/>
          </a:xfrm>
          <a:prstGeom prst="rect">
            <a:avLst/>
          </a:prstGeom>
          <a:noFill/>
          <a:ln w="9525" algn="ctr">
            <a:noFill/>
            <a:miter lim="800000"/>
            <a:headEnd/>
            <a:tailEnd/>
          </a:ln>
        </p:spPr>
        <p:txBody>
          <a:bodyPr lIns="0" tIns="0" rIns="90000" bIns="0">
            <a:spAutoFit/>
          </a:bodyPr>
          <a:lstStyle/>
          <a:p>
            <a:pPr marL="269875" indent="-269875" defTabSz="877888">
              <a:lnSpc>
                <a:spcPts val="2600"/>
              </a:lnSpc>
              <a:spcAft>
                <a:spcPts val="1500"/>
              </a:spcAft>
              <a:buClr>
                <a:srgbClr val="990000"/>
              </a:buClr>
              <a:buSzPct val="60000"/>
              <a:buFont typeface="Wingdings" pitchFamily="2" charset="2"/>
              <a:buChar char="l"/>
            </a:pPr>
            <a:r>
              <a:rPr lang="en-US" altLang="zh-CN" sz="1800" dirty="0" smtClean="0">
                <a:solidFill>
                  <a:schemeClr val="tx1"/>
                </a:solidFill>
                <a:latin typeface="FrutigerNext LT Medium"/>
                <a:ea typeface="MS PGothic" pitchFamily="34" charset="-128"/>
              </a:rPr>
              <a:t>Huawei Uzbekistan established in </a:t>
            </a:r>
            <a:r>
              <a:rPr lang="en-US" altLang="zh-CN" sz="1800" b="1" dirty="0" smtClean="0">
                <a:solidFill>
                  <a:srgbClr val="990000"/>
                </a:solidFill>
                <a:latin typeface="FrutigerNext LT Medium"/>
                <a:ea typeface="MS PGothic" pitchFamily="34" charset="-128"/>
              </a:rPr>
              <a:t>1999, </a:t>
            </a:r>
            <a:r>
              <a:rPr lang="en-US" altLang="zh-CN" sz="1800" dirty="0" smtClean="0">
                <a:solidFill>
                  <a:schemeClr val="tx1"/>
                </a:solidFill>
                <a:latin typeface="FrutigerNext LT Medium"/>
                <a:ea typeface="MS PGothic" pitchFamily="34" charset="-128"/>
              </a:rPr>
              <a:t>since </a:t>
            </a:r>
            <a:r>
              <a:rPr lang="en-US" altLang="zh-CN" sz="1800" b="1" dirty="0" smtClean="0">
                <a:solidFill>
                  <a:srgbClr val="990000"/>
                </a:solidFill>
                <a:latin typeface="FrutigerNext LT Medium"/>
                <a:ea typeface="MS PGothic" pitchFamily="34" charset="-128"/>
              </a:rPr>
              <a:t>2010</a:t>
            </a:r>
            <a:r>
              <a:rPr lang="en-US" altLang="zh-CN" sz="1800" dirty="0" smtClean="0">
                <a:solidFill>
                  <a:schemeClr val="tx1"/>
                </a:solidFill>
                <a:latin typeface="FrutigerNext LT Medium"/>
                <a:ea typeface="MS PGothic" pitchFamily="34" charset="-128"/>
              </a:rPr>
              <a:t> Tashkent is the regional center for Central Asia &amp; Caucasus</a:t>
            </a:r>
          </a:p>
          <a:p>
            <a:pPr marL="269875" indent="-269875" defTabSz="877888">
              <a:lnSpc>
                <a:spcPts val="2600"/>
              </a:lnSpc>
              <a:spcAft>
                <a:spcPts val="1500"/>
              </a:spcAft>
              <a:buClr>
                <a:srgbClr val="990000"/>
              </a:buClr>
              <a:buSzPct val="60000"/>
              <a:buFont typeface="Wingdings" pitchFamily="2" charset="2"/>
              <a:buChar char="l"/>
            </a:pPr>
            <a:r>
              <a:rPr lang="en-US" altLang="zh-CN" sz="1800" b="1" dirty="0" smtClean="0">
                <a:solidFill>
                  <a:srgbClr val="990000"/>
                </a:solidFill>
                <a:latin typeface="FrutigerNext LT Medium"/>
                <a:ea typeface="MS PGothic" pitchFamily="34" charset="-128"/>
              </a:rPr>
              <a:t>No.1 </a:t>
            </a:r>
            <a:r>
              <a:rPr lang="en-US" altLang="zh-CN" sz="1800" dirty="0" smtClean="0">
                <a:solidFill>
                  <a:srgbClr val="990000"/>
                </a:solidFill>
                <a:latin typeface="FrutigerNext LT Medium"/>
                <a:ea typeface="MS PGothic" pitchFamily="34" charset="-128"/>
              </a:rPr>
              <a:t> </a:t>
            </a:r>
            <a:r>
              <a:rPr lang="en-US" altLang="zh-CN" sz="1800" dirty="0">
                <a:solidFill>
                  <a:schemeClr val="tx1"/>
                </a:solidFill>
                <a:latin typeface="FrutigerNext LT Medium"/>
                <a:ea typeface="MS PGothic" pitchFamily="34" charset="-128"/>
              </a:rPr>
              <a:t>telecom solution provider </a:t>
            </a:r>
          </a:p>
          <a:p>
            <a:pPr marL="269875" indent="-269875" defTabSz="877888">
              <a:lnSpc>
                <a:spcPts val="2600"/>
              </a:lnSpc>
              <a:spcAft>
                <a:spcPts val="1500"/>
              </a:spcAft>
              <a:buClr>
                <a:srgbClr val="990000"/>
              </a:buClr>
              <a:buSzPct val="60000"/>
              <a:buFont typeface="Wingdings" pitchFamily="2" charset="2"/>
              <a:buChar char="l"/>
            </a:pPr>
            <a:r>
              <a:rPr lang="en-US" altLang="zh-CN" sz="1800" dirty="0" smtClean="0">
                <a:solidFill>
                  <a:schemeClr val="tx1"/>
                </a:solidFill>
                <a:latin typeface="FrutigerNext LT Medium"/>
                <a:ea typeface="MS PGothic" pitchFamily="34" charset="-128"/>
              </a:rPr>
              <a:t>Best Tax payer of 2009 (praised by Uzbekistan Tax committee)</a:t>
            </a:r>
          </a:p>
          <a:p>
            <a:pPr marL="269875" indent="-269875" defTabSz="877888">
              <a:lnSpc>
                <a:spcPts val="2600"/>
              </a:lnSpc>
              <a:spcAft>
                <a:spcPts val="1500"/>
              </a:spcAft>
              <a:buClr>
                <a:srgbClr val="990000"/>
              </a:buClr>
              <a:buSzPct val="60000"/>
              <a:buFont typeface="Wingdings" pitchFamily="2" charset="2"/>
              <a:buChar char="l"/>
            </a:pPr>
            <a:r>
              <a:rPr lang="en-US" altLang="zh-CN" sz="1800" b="1" dirty="0" smtClean="0">
                <a:solidFill>
                  <a:srgbClr val="990000"/>
                </a:solidFill>
                <a:latin typeface="FrutigerNext LT Medium"/>
                <a:ea typeface="MS PGothic" pitchFamily="34" charset="-128"/>
              </a:rPr>
              <a:t>Over 200 </a:t>
            </a:r>
            <a:r>
              <a:rPr lang="en-US" altLang="zh-CN" sz="1800" dirty="0">
                <a:solidFill>
                  <a:schemeClr val="tx1"/>
                </a:solidFill>
                <a:latin typeface="FrutigerNext LT Medium"/>
                <a:ea typeface="MS PGothic" pitchFamily="34" charset="-128"/>
              </a:rPr>
              <a:t>staff in Uzbekistan, </a:t>
            </a:r>
            <a:r>
              <a:rPr lang="en-US" altLang="zh-CN" sz="1800" b="1" dirty="0">
                <a:solidFill>
                  <a:srgbClr val="990000"/>
                </a:solidFill>
                <a:latin typeface="FrutigerNext LT Medium"/>
                <a:ea typeface="MS PGothic" pitchFamily="34" charset="-128"/>
              </a:rPr>
              <a:t>80%</a:t>
            </a:r>
            <a:r>
              <a:rPr lang="en-US" altLang="zh-CN" sz="1800" dirty="0">
                <a:solidFill>
                  <a:srgbClr val="990000"/>
                </a:solidFill>
                <a:latin typeface="FrutigerNext LT Medium"/>
                <a:ea typeface="MS PGothic" pitchFamily="34" charset="-128"/>
              </a:rPr>
              <a:t> </a:t>
            </a:r>
            <a:r>
              <a:rPr lang="en-US" altLang="zh-CN" sz="1800" dirty="0">
                <a:solidFill>
                  <a:schemeClr val="tx1"/>
                </a:solidFill>
                <a:latin typeface="FrutigerNext LT Medium"/>
                <a:ea typeface="MS PGothic" pitchFamily="34" charset="-128"/>
              </a:rPr>
              <a:t>local employees</a:t>
            </a:r>
          </a:p>
          <a:p>
            <a:pPr marL="269875" indent="-269875" defTabSz="877888">
              <a:lnSpc>
                <a:spcPts val="2600"/>
              </a:lnSpc>
              <a:spcAft>
                <a:spcPts val="1500"/>
              </a:spcAft>
              <a:buClr>
                <a:srgbClr val="990000"/>
              </a:buClr>
              <a:buSzPct val="60000"/>
              <a:buFont typeface="Wingdings" pitchFamily="2" charset="2"/>
              <a:buChar char="l"/>
            </a:pPr>
            <a:r>
              <a:rPr lang="en-US" altLang="zh-CN" sz="1800" dirty="0">
                <a:solidFill>
                  <a:schemeClr val="tx1"/>
                </a:solidFill>
                <a:latin typeface="FrutigerNext LT Medium"/>
                <a:ea typeface="MS PGothic" pitchFamily="34" charset="-128"/>
              </a:rPr>
              <a:t>Numerous engineers from Service </a:t>
            </a:r>
            <a:r>
              <a:rPr lang="en-US" altLang="zh-CN" sz="1800" dirty="0" smtClean="0">
                <a:solidFill>
                  <a:schemeClr val="tx1"/>
                </a:solidFill>
                <a:latin typeface="FrutigerNext LT Medium"/>
                <a:ea typeface="MS PGothic" pitchFamily="34" charset="-128"/>
              </a:rPr>
              <a:t>partners</a:t>
            </a:r>
            <a:endParaRPr lang="en-US" altLang="zh-CN" sz="1800" dirty="0">
              <a:solidFill>
                <a:schemeClr val="tx1"/>
              </a:solidFill>
              <a:latin typeface="FrutigerNext LT Medium"/>
              <a:ea typeface="MS PGothic" pitchFamily="34" charset="-128"/>
            </a:endParaRPr>
          </a:p>
          <a:p>
            <a:pPr marL="269875" indent="-269875" defTabSz="877888">
              <a:lnSpc>
                <a:spcPts val="2600"/>
              </a:lnSpc>
              <a:spcAft>
                <a:spcPts val="1500"/>
              </a:spcAft>
              <a:buClr>
                <a:srgbClr val="990000"/>
              </a:buClr>
              <a:buSzPct val="60000"/>
              <a:buFont typeface="Wingdings" pitchFamily="2" charset="2"/>
              <a:buChar char="l"/>
            </a:pPr>
            <a:endParaRPr lang="en-US" altLang="zh-CN" sz="1800" b="1" dirty="0">
              <a:solidFill>
                <a:srgbClr val="FF0000"/>
              </a:solidFill>
            </a:endParaRPr>
          </a:p>
          <a:p>
            <a:pPr marL="269875" indent="-269875" defTabSz="877888">
              <a:lnSpc>
                <a:spcPts val="2600"/>
              </a:lnSpc>
              <a:spcAft>
                <a:spcPts val="1500"/>
              </a:spcAft>
              <a:buClr>
                <a:srgbClr val="990000"/>
              </a:buClr>
              <a:buSzPct val="60000"/>
              <a:buFont typeface="Wingdings" pitchFamily="2" charset="2"/>
              <a:buChar char="l"/>
            </a:pPr>
            <a:endParaRPr lang="en-US" altLang="zh-CN" sz="1800" dirty="0">
              <a:solidFill>
                <a:srgbClr val="FF0000"/>
              </a:solidFill>
              <a:latin typeface="FrutigerNext LT Medium"/>
              <a:ea typeface="MS PGothic" pitchFamily="34" charset="-128"/>
            </a:endParaRPr>
          </a:p>
        </p:txBody>
      </p:sp>
      <p:sp>
        <p:nvSpPr>
          <p:cNvPr id="154631" name="Title 1"/>
          <p:cNvSpPr txBox="1">
            <a:spLocks/>
          </p:cNvSpPr>
          <p:nvPr/>
        </p:nvSpPr>
        <p:spPr bwMode="auto">
          <a:xfrm>
            <a:off x="188685" y="0"/>
            <a:ext cx="7897812" cy="717550"/>
          </a:xfrm>
          <a:prstGeom prst="rect">
            <a:avLst/>
          </a:prstGeom>
          <a:noFill/>
          <a:ln w="9525">
            <a:noFill/>
            <a:miter lim="800000"/>
            <a:headEnd/>
            <a:tailEnd/>
          </a:ln>
        </p:spPr>
        <p:txBody>
          <a:bodyPr lIns="79971" tIns="39985" rIns="79971" bIns="39985" anchor="ctr"/>
          <a:lstStyle/>
          <a:p>
            <a:pPr eaLnBrk="0" hangingPunct="0"/>
            <a:r>
              <a:rPr lang="en-US" altLang="zh-CN" sz="2800" b="1" dirty="0">
                <a:solidFill>
                  <a:srgbClr val="990000"/>
                </a:solidFill>
                <a:latin typeface="FrutigerNext LT Medium"/>
              </a:rPr>
              <a:t>Huawei Uzbekistan update</a:t>
            </a:r>
          </a:p>
        </p:txBody>
      </p:sp>
      <p:sp>
        <p:nvSpPr>
          <p:cNvPr id="8" name="Text Box 134"/>
          <p:cNvSpPr txBox="1">
            <a:spLocks noChangeArrowheads="1"/>
          </p:cNvSpPr>
          <p:nvPr/>
        </p:nvSpPr>
        <p:spPr bwMode="auto">
          <a:xfrm>
            <a:off x="738188" y="5283200"/>
            <a:ext cx="7793037" cy="828432"/>
          </a:xfrm>
          <a:prstGeom prst="rect">
            <a:avLst/>
          </a:prstGeom>
          <a:noFill/>
          <a:ln w="9525" algn="ctr">
            <a:noFill/>
            <a:miter lim="800000"/>
            <a:headEnd/>
            <a:tailEnd/>
          </a:ln>
          <a:effectLst/>
        </p:spPr>
        <p:txBody>
          <a:bodyPr lIns="0" tIns="0" rIns="87406" bIns="0">
            <a:spAutoFit/>
          </a:bodyPr>
          <a:lstStyle/>
          <a:p>
            <a:pPr algn="ctr" defTabSz="874713">
              <a:lnSpc>
                <a:spcPts val="2200"/>
              </a:lnSpc>
              <a:defRPr/>
            </a:pPr>
            <a:r>
              <a:rPr lang="en-US" altLang="zh-CN" sz="1800" b="1" dirty="0">
                <a:solidFill>
                  <a:srgbClr val="990000"/>
                </a:solidFill>
                <a:latin typeface="FrutigerNext LT Medium"/>
                <a:ea typeface="MS PGothic" pitchFamily="34" charset="-128"/>
              </a:rPr>
              <a:t>Boosting the development of Uzbekistan informationization and economy, creating more job opportunities for the whole industry value chain.</a:t>
            </a:r>
          </a:p>
        </p:txBody>
      </p:sp>
      <p:sp>
        <p:nvSpPr>
          <p:cNvPr id="154633" name="Rectangle 9"/>
          <p:cNvSpPr>
            <a:spLocks noChangeArrowheads="1"/>
          </p:cNvSpPr>
          <p:nvPr/>
        </p:nvSpPr>
        <p:spPr bwMode="auto">
          <a:xfrm>
            <a:off x="6240463" y="5943600"/>
            <a:ext cx="2919774" cy="307777"/>
          </a:xfrm>
          <a:prstGeom prst="rect">
            <a:avLst/>
          </a:prstGeom>
          <a:noFill/>
          <a:ln w="9525">
            <a:noFill/>
            <a:miter lim="800000"/>
            <a:headEnd/>
            <a:tailEnd/>
          </a:ln>
        </p:spPr>
        <p:txBody>
          <a:bodyPr wrap="none">
            <a:spAutoFit/>
          </a:bodyPr>
          <a:lstStyle/>
          <a:p>
            <a:pPr defTabSz="801688">
              <a:buClr>
                <a:srgbClr val="990000"/>
              </a:buClr>
              <a:buSzPct val="60000"/>
              <a:buFont typeface="Wingdings" pitchFamily="2" charset="2"/>
              <a:buNone/>
            </a:pPr>
            <a:r>
              <a:rPr lang="en-US" altLang="zh-CN" dirty="0">
                <a:solidFill>
                  <a:schemeClr val="tx1"/>
                </a:solidFill>
                <a:ea typeface="MS PGothic" pitchFamily="34" charset="-128"/>
              </a:rPr>
              <a:t>As of the end of December, </a:t>
            </a:r>
            <a:r>
              <a:rPr lang="en-US" altLang="zh-CN" dirty="0" smtClean="0">
                <a:solidFill>
                  <a:schemeClr val="tx1"/>
                </a:solidFill>
                <a:ea typeface="MS PGothic" pitchFamily="34" charset="-128"/>
              </a:rPr>
              <a:t>2012</a:t>
            </a:r>
            <a:endParaRPr lang="en-US" altLang="zh-CN" dirty="0">
              <a:solidFill>
                <a:schemeClr val="tx1"/>
              </a:solidFill>
              <a:ea typeface="MS PGothic" pitchFamily="34" charset="-128"/>
            </a:endParaRPr>
          </a:p>
        </p:txBody>
      </p:sp>
      <p:pic>
        <p:nvPicPr>
          <p:cNvPr id="154634" name="Picture 147" descr="Huawei Office"/>
          <p:cNvPicPr>
            <a:picLocks noChangeAspect="1" noChangeArrowheads="1"/>
          </p:cNvPicPr>
          <p:nvPr/>
        </p:nvPicPr>
        <p:blipFill>
          <a:blip r:embed="rId3" cstate="print"/>
          <a:srcRect/>
          <a:stretch>
            <a:fillRect/>
          </a:stretch>
        </p:blipFill>
        <p:spPr bwMode="auto">
          <a:xfrm>
            <a:off x="203200" y="1257300"/>
            <a:ext cx="4137025" cy="36845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日期占位符 3"/>
          <p:cNvSpPr>
            <a:spLocks noGrp="1"/>
          </p:cNvSpPr>
          <p:nvPr>
            <p:ph type="dt" sz="quarter" idx="10"/>
          </p:nvPr>
        </p:nvSpPr>
        <p:spPr>
          <a:noFill/>
        </p:spPr>
        <p:txBody>
          <a:bodyPr/>
          <a:lstStyle/>
          <a:p>
            <a:r>
              <a:rPr lang="de-DE" altLang="zh-CN"/>
              <a:t>Page </a:t>
            </a:r>
            <a:fld id="{2B756089-8DFF-4EBF-B37C-615417050D00}" type="slidenum">
              <a:rPr lang="de-DE" altLang="zh-CN"/>
              <a:pPr/>
              <a:t>6</a:t>
            </a:fld>
            <a:endParaRPr lang="en-GB" altLang="zh-CN"/>
          </a:p>
        </p:txBody>
      </p:sp>
      <p:sp>
        <p:nvSpPr>
          <p:cNvPr id="157699" name="Rectangle 2"/>
          <p:cNvSpPr>
            <a:spLocks noGrp="1" noChangeArrowheads="1"/>
          </p:cNvSpPr>
          <p:nvPr>
            <p:ph type="title"/>
          </p:nvPr>
        </p:nvSpPr>
        <p:spPr bwMode="auto">
          <a:xfrm>
            <a:off x="217488" y="360363"/>
            <a:ext cx="8926512" cy="715962"/>
          </a:xfrm>
          <a:noFill/>
          <a:ln>
            <a:miter lim="800000"/>
            <a:headEnd/>
            <a:tailEnd/>
          </a:ln>
        </p:spPr>
        <p:txBody>
          <a:bodyPr vert="horz" wrap="square" lIns="91440" tIns="45720" rIns="91440" bIns="45720" numCol="1" anchor="t" anchorCtr="0" compatLnSpc="1">
            <a:prstTxWarp prst="textNoShape">
              <a:avLst/>
            </a:prstTxWarp>
          </a:bodyPr>
          <a:lstStyle/>
          <a:p>
            <a:r>
              <a:rPr lang="en-US" altLang="zh-CN" sz="2800" b="1" dirty="0" smtClean="0">
                <a:ea typeface="MS PGothic" pitchFamily="34" charset="-128"/>
              </a:rPr>
              <a:t>Bringing latest Tele-Technology </a:t>
            </a:r>
            <a:r>
              <a:rPr lang="en-US" altLang="zh-CN" sz="2800" b="1" dirty="0" smtClean="0"/>
              <a:t>into Uzbekistan</a:t>
            </a:r>
          </a:p>
        </p:txBody>
      </p:sp>
      <p:sp>
        <p:nvSpPr>
          <p:cNvPr id="157700" name="Content Placeholder 2"/>
          <p:cNvSpPr txBox="1">
            <a:spLocks/>
          </p:cNvSpPr>
          <p:nvPr/>
        </p:nvSpPr>
        <p:spPr bwMode="auto">
          <a:xfrm>
            <a:off x="563563" y="1030288"/>
            <a:ext cx="8028894" cy="2352952"/>
          </a:xfrm>
          <a:prstGeom prst="rect">
            <a:avLst/>
          </a:prstGeom>
          <a:noFill/>
          <a:ln w="9525">
            <a:noFill/>
            <a:miter lim="800000"/>
            <a:headEnd/>
            <a:tailEnd/>
          </a:ln>
        </p:spPr>
        <p:txBody>
          <a:bodyPr wrap="square" lIns="0" tIns="0" bIns="0">
            <a:spAutoFit/>
          </a:bodyPr>
          <a:lstStyle/>
          <a:p>
            <a:pPr defTabSz="801688">
              <a:lnSpc>
                <a:spcPct val="130000"/>
              </a:lnSpc>
              <a:spcAft>
                <a:spcPts val="300"/>
              </a:spcAft>
              <a:buClr>
                <a:srgbClr val="990000"/>
              </a:buClr>
              <a:buSzPct val="60000"/>
              <a:buFont typeface="Wingdings" pitchFamily="2" charset="2"/>
              <a:buChar char="l"/>
            </a:pPr>
            <a:r>
              <a:rPr lang="en-US" altLang="zh-CN" sz="1800" dirty="0">
                <a:solidFill>
                  <a:schemeClr val="tx1"/>
                </a:solidFill>
                <a:latin typeface="FrutigerNext LT Medium"/>
                <a:ea typeface="华文细黑" pitchFamily="2" charset="-122"/>
              </a:rPr>
              <a:t>   Established local </a:t>
            </a:r>
            <a:r>
              <a:rPr lang="en-US" altLang="zh-CN" sz="1800" b="1" dirty="0">
                <a:solidFill>
                  <a:srgbClr val="990000"/>
                </a:solidFill>
                <a:latin typeface="FrutigerNext LT Medium"/>
                <a:ea typeface="华文细黑" pitchFamily="2" charset="-122"/>
              </a:rPr>
              <a:t>Training center </a:t>
            </a:r>
            <a:r>
              <a:rPr lang="en-US" altLang="zh-CN" sz="1800" dirty="0">
                <a:solidFill>
                  <a:schemeClr val="tx1"/>
                </a:solidFill>
                <a:latin typeface="FrutigerNext LT Medium"/>
                <a:ea typeface="华文细黑" pitchFamily="2" charset="-122"/>
              </a:rPr>
              <a:t>for </a:t>
            </a:r>
            <a:r>
              <a:rPr lang="en-US" altLang="zh-CN" sz="1800" dirty="0" err="1">
                <a:solidFill>
                  <a:schemeClr val="tx1"/>
                </a:solidFill>
                <a:latin typeface="FrutigerNext LT Medium"/>
                <a:ea typeface="华文细黑" pitchFamily="2" charset="-122"/>
              </a:rPr>
              <a:t>Uzbektelecom</a:t>
            </a:r>
            <a:r>
              <a:rPr lang="en-US" altLang="zh-CN" sz="1800" dirty="0">
                <a:solidFill>
                  <a:schemeClr val="tx1"/>
                </a:solidFill>
                <a:latin typeface="FrutigerNext LT Medium"/>
                <a:ea typeface="华文细黑" pitchFamily="2" charset="-122"/>
              </a:rPr>
              <a:t>, </a:t>
            </a:r>
            <a:endParaRPr lang="en-US" altLang="zh-CN" sz="1800" dirty="0" smtClean="0">
              <a:solidFill>
                <a:schemeClr val="tx1"/>
              </a:solidFill>
              <a:latin typeface="FrutigerNext LT Medium"/>
              <a:ea typeface="华文细黑" pitchFamily="2" charset="-122"/>
            </a:endParaRPr>
          </a:p>
          <a:p>
            <a:pPr defTabSz="801688">
              <a:lnSpc>
                <a:spcPct val="130000"/>
              </a:lnSpc>
              <a:spcAft>
                <a:spcPts val="300"/>
              </a:spcAft>
              <a:buClr>
                <a:srgbClr val="990000"/>
              </a:buClr>
              <a:buSzPct val="60000"/>
              <a:buFont typeface="Wingdings" pitchFamily="2" charset="2"/>
              <a:buChar char="l"/>
            </a:pPr>
            <a:r>
              <a:rPr lang="en-US" altLang="zh-CN" sz="1800" dirty="0" smtClean="0">
                <a:solidFill>
                  <a:schemeClr val="tx1"/>
                </a:solidFill>
                <a:latin typeface="FrutigerNext LT Medium"/>
                <a:ea typeface="华文细黑" pitchFamily="2" charset="-122"/>
              </a:rPr>
              <a:t>   2007,Realized </a:t>
            </a:r>
            <a:r>
              <a:rPr lang="en-US" altLang="zh-CN" sz="1800" b="1" dirty="0">
                <a:solidFill>
                  <a:srgbClr val="990000"/>
                </a:solidFill>
                <a:latin typeface="FrutigerNext LT Medium"/>
                <a:ea typeface="华文细黑" pitchFamily="2" charset="-122"/>
              </a:rPr>
              <a:t>First 3G call </a:t>
            </a:r>
            <a:r>
              <a:rPr lang="en-US" altLang="zh-CN" sz="1800" dirty="0">
                <a:solidFill>
                  <a:schemeClr val="tx1"/>
                </a:solidFill>
                <a:latin typeface="FrutigerNext LT Medium"/>
                <a:ea typeface="华文细黑" pitchFamily="2" charset="-122"/>
              </a:rPr>
              <a:t>in CIS in 2007 together with </a:t>
            </a:r>
            <a:r>
              <a:rPr lang="en-US" altLang="zh-CN" sz="1800" dirty="0" smtClean="0">
                <a:solidFill>
                  <a:schemeClr val="tx1"/>
                </a:solidFill>
                <a:latin typeface="FrutigerNext LT Medium"/>
                <a:ea typeface="华文细黑" pitchFamily="2" charset="-122"/>
              </a:rPr>
              <a:t>Beeline Uz.</a:t>
            </a:r>
            <a:endParaRPr lang="en-US" altLang="zh-CN" sz="1800" dirty="0">
              <a:solidFill>
                <a:schemeClr val="tx1"/>
              </a:solidFill>
              <a:latin typeface="FrutigerNext LT Medium"/>
              <a:ea typeface="华文细黑" pitchFamily="2" charset="-122"/>
            </a:endParaRPr>
          </a:p>
          <a:p>
            <a:pPr defTabSz="801688">
              <a:lnSpc>
                <a:spcPct val="130000"/>
              </a:lnSpc>
              <a:spcAft>
                <a:spcPts val="300"/>
              </a:spcAft>
              <a:buClr>
                <a:srgbClr val="990000"/>
              </a:buClr>
              <a:buSzPct val="60000"/>
              <a:buFont typeface="Wingdings" pitchFamily="2" charset="2"/>
              <a:buChar char="l"/>
            </a:pPr>
            <a:r>
              <a:rPr lang="en-US" altLang="zh-CN" sz="1800" dirty="0" smtClean="0">
                <a:solidFill>
                  <a:schemeClr val="tx1"/>
                </a:solidFill>
                <a:latin typeface="FrutigerNext LT Medium"/>
                <a:ea typeface="华文细黑" pitchFamily="2" charset="-122"/>
              </a:rPr>
              <a:t>   </a:t>
            </a:r>
            <a:r>
              <a:rPr lang="en-US" altLang="zh-CN" sz="1800" dirty="0">
                <a:solidFill>
                  <a:schemeClr val="tx1"/>
                </a:solidFill>
                <a:latin typeface="FrutigerNext LT Medium"/>
                <a:ea typeface="华文细黑" pitchFamily="2" charset="-122"/>
              </a:rPr>
              <a:t>Built </a:t>
            </a:r>
            <a:r>
              <a:rPr lang="en-US" altLang="zh-CN" sz="1800" b="1" dirty="0">
                <a:solidFill>
                  <a:srgbClr val="990000"/>
                </a:solidFill>
                <a:latin typeface="FrutigerNext LT Medium"/>
                <a:ea typeface="华文细黑" pitchFamily="2" charset="-122"/>
              </a:rPr>
              <a:t>First NGN Commercial network </a:t>
            </a:r>
            <a:r>
              <a:rPr lang="en-US" altLang="zh-CN" sz="1800" dirty="0">
                <a:solidFill>
                  <a:schemeClr val="tx1"/>
                </a:solidFill>
                <a:latin typeface="FrutigerNext LT Medium"/>
                <a:ea typeface="华文细黑" pitchFamily="2" charset="-122"/>
              </a:rPr>
              <a:t>in CIS region for East Telecom.</a:t>
            </a:r>
          </a:p>
          <a:p>
            <a:pPr defTabSz="801688">
              <a:lnSpc>
                <a:spcPct val="130000"/>
              </a:lnSpc>
              <a:spcAft>
                <a:spcPts val="300"/>
              </a:spcAft>
              <a:buClr>
                <a:srgbClr val="990000"/>
              </a:buClr>
              <a:buSzPct val="60000"/>
              <a:buFont typeface="Wingdings" pitchFamily="2" charset="2"/>
              <a:buChar char="l"/>
            </a:pPr>
            <a:r>
              <a:rPr lang="en-US" altLang="zh-CN" sz="1800" dirty="0">
                <a:solidFill>
                  <a:schemeClr val="tx1"/>
                </a:solidFill>
                <a:latin typeface="FrutigerNext LT Medium"/>
                <a:ea typeface="华文细黑" pitchFamily="2" charset="-122"/>
              </a:rPr>
              <a:t>   Constructed </a:t>
            </a:r>
            <a:r>
              <a:rPr lang="en-US" altLang="zh-CN" sz="1800" b="1" dirty="0">
                <a:solidFill>
                  <a:srgbClr val="990000"/>
                </a:solidFill>
                <a:latin typeface="FrutigerNext LT Medium"/>
                <a:ea typeface="华文细黑" pitchFamily="2" charset="-122"/>
              </a:rPr>
              <a:t>First Metro DWDM network </a:t>
            </a:r>
            <a:r>
              <a:rPr lang="en-US" altLang="zh-CN" sz="1800" dirty="0">
                <a:solidFill>
                  <a:schemeClr val="tx1"/>
                </a:solidFill>
                <a:latin typeface="FrutigerNext LT Medium"/>
                <a:ea typeface="华文细黑" pitchFamily="2" charset="-122"/>
              </a:rPr>
              <a:t>in Central Asia for TCTN</a:t>
            </a:r>
            <a:r>
              <a:rPr lang="en-US" altLang="zh-CN" sz="1800" dirty="0" smtClean="0">
                <a:solidFill>
                  <a:schemeClr val="tx1"/>
                </a:solidFill>
                <a:latin typeface="FrutigerNext LT Medium"/>
                <a:ea typeface="华文细黑" pitchFamily="2" charset="-122"/>
              </a:rPr>
              <a:t>.</a:t>
            </a:r>
          </a:p>
          <a:p>
            <a:pPr defTabSz="801688">
              <a:lnSpc>
                <a:spcPct val="130000"/>
              </a:lnSpc>
              <a:spcAft>
                <a:spcPts val="300"/>
              </a:spcAft>
              <a:buClr>
                <a:srgbClr val="990000"/>
              </a:buClr>
              <a:buSzPct val="60000"/>
              <a:buFont typeface="Wingdings" pitchFamily="2" charset="2"/>
              <a:buChar char="l"/>
            </a:pPr>
            <a:r>
              <a:rPr lang="en-US" altLang="zh-CN" sz="1800" dirty="0" smtClean="0">
                <a:solidFill>
                  <a:schemeClr val="tx1"/>
                </a:solidFill>
                <a:latin typeface="FrutigerNext LT Medium"/>
                <a:ea typeface="华文细黑" pitchFamily="2" charset="-122"/>
              </a:rPr>
              <a:t>   Constructed </a:t>
            </a:r>
            <a:r>
              <a:rPr lang="en-US" altLang="zh-CN" sz="1800" b="1" dirty="0" smtClean="0">
                <a:solidFill>
                  <a:srgbClr val="990000"/>
                </a:solidFill>
                <a:latin typeface="FrutigerNext LT Medium"/>
                <a:ea typeface="华文细黑" pitchFamily="2" charset="-122"/>
              </a:rPr>
              <a:t>National</a:t>
            </a:r>
            <a:r>
              <a:rPr lang="en-US" altLang="zh-CN" sz="1800" dirty="0" smtClean="0">
                <a:solidFill>
                  <a:schemeClr val="tx1"/>
                </a:solidFill>
                <a:latin typeface="FrutigerNext LT Medium"/>
                <a:ea typeface="华文细黑" pitchFamily="2" charset="-122"/>
              </a:rPr>
              <a:t> </a:t>
            </a:r>
            <a:r>
              <a:rPr lang="en-US" altLang="zh-CN" sz="1800" b="1" dirty="0" smtClean="0">
                <a:solidFill>
                  <a:srgbClr val="990000"/>
                </a:solidFill>
                <a:latin typeface="FrutigerNext LT Medium"/>
                <a:ea typeface="华文细黑" pitchFamily="2" charset="-122"/>
              </a:rPr>
              <a:t>E-Education Network </a:t>
            </a:r>
            <a:r>
              <a:rPr lang="en-US" altLang="zh-CN" sz="1800" dirty="0" smtClean="0">
                <a:solidFill>
                  <a:schemeClr val="tx1"/>
                </a:solidFill>
                <a:latin typeface="FrutigerNext LT Medium"/>
                <a:ea typeface="华文细黑" pitchFamily="2" charset="-122"/>
              </a:rPr>
              <a:t>for Higher Education ministry.</a:t>
            </a:r>
          </a:p>
          <a:p>
            <a:pPr defTabSz="801688">
              <a:lnSpc>
                <a:spcPct val="130000"/>
              </a:lnSpc>
              <a:spcAft>
                <a:spcPts val="300"/>
              </a:spcAft>
              <a:buClr>
                <a:srgbClr val="990000"/>
              </a:buClr>
              <a:buSzPct val="60000"/>
              <a:buFont typeface="Wingdings" pitchFamily="2" charset="2"/>
              <a:buChar char="l"/>
            </a:pPr>
            <a:r>
              <a:rPr lang="en-US" altLang="zh-CN" sz="1800" dirty="0" smtClean="0">
                <a:solidFill>
                  <a:schemeClr val="tx1"/>
                </a:solidFill>
                <a:latin typeface="FrutigerNext LT Medium"/>
                <a:ea typeface="华文细黑" pitchFamily="2" charset="-122"/>
              </a:rPr>
              <a:t>   Built Uzbekistan </a:t>
            </a:r>
            <a:r>
              <a:rPr lang="en-US" altLang="zh-CN" sz="1800" b="1" dirty="0" smtClean="0">
                <a:solidFill>
                  <a:srgbClr val="990000"/>
                </a:solidFill>
                <a:latin typeface="FrutigerNext LT Medium"/>
                <a:ea typeface="华文细黑" pitchFamily="2" charset="-122"/>
              </a:rPr>
              <a:t>Ministry of Finance Treasuries </a:t>
            </a:r>
            <a:r>
              <a:rPr lang="en-US" altLang="zh-CN" sz="1800" dirty="0" smtClean="0">
                <a:solidFill>
                  <a:schemeClr val="tx1"/>
                </a:solidFill>
                <a:latin typeface="FrutigerNext LT Medium"/>
                <a:ea typeface="华文细黑" pitchFamily="2" charset="-122"/>
              </a:rPr>
              <a:t>IP Network in Tashkent.</a:t>
            </a:r>
            <a:endParaRPr lang="en-US" altLang="zh-CN" sz="1800" dirty="0">
              <a:solidFill>
                <a:schemeClr val="tx1"/>
              </a:solidFill>
              <a:latin typeface="FrutigerNext LT Medium"/>
              <a:ea typeface="华文细黑" pitchFamily="2" charset="-122"/>
            </a:endParaRPr>
          </a:p>
        </p:txBody>
      </p:sp>
      <p:pic>
        <p:nvPicPr>
          <p:cNvPr id="157705" name="Picture 9"/>
          <p:cNvPicPr>
            <a:picLocks noChangeAspect="1" noChangeArrowheads="1"/>
          </p:cNvPicPr>
          <p:nvPr/>
        </p:nvPicPr>
        <p:blipFill>
          <a:blip r:embed="rId3" cstate="print"/>
          <a:srcRect/>
          <a:stretch>
            <a:fillRect/>
          </a:stretch>
        </p:blipFill>
        <p:spPr bwMode="auto">
          <a:xfrm>
            <a:off x="5282988" y="3657600"/>
            <a:ext cx="2932112" cy="22066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57706" name="Picture 10"/>
          <p:cNvPicPr>
            <a:picLocks noChangeAspect="1" noChangeArrowheads="1"/>
          </p:cNvPicPr>
          <p:nvPr/>
        </p:nvPicPr>
        <p:blipFill>
          <a:blip r:embed="rId4" cstate="print"/>
          <a:srcRect/>
          <a:stretch>
            <a:fillRect/>
          </a:stretch>
        </p:blipFill>
        <p:spPr bwMode="auto">
          <a:xfrm>
            <a:off x="1244580" y="3643313"/>
            <a:ext cx="2930525" cy="2220912"/>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日期占位符 3"/>
          <p:cNvSpPr>
            <a:spLocks noGrp="1"/>
          </p:cNvSpPr>
          <p:nvPr>
            <p:ph type="dt" sz="quarter" idx="10"/>
          </p:nvPr>
        </p:nvSpPr>
        <p:spPr>
          <a:noFill/>
        </p:spPr>
        <p:txBody>
          <a:bodyPr/>
          <a:lstStyle/>
          <a:p>
            <a:r>
              <a:rPr lang="de-DE" altLang="zh-CN"/>
              <a:t>Page </a:t>
            </a:r>
            <a:fld id="{38278BBB-F579-480B-BE21-246CD3B91932}" type="slidenum">
              <a:rPr lang="de-DE" altLang="zh-CN"/>
              <a:pPr/>
              <a:t>7</a:t>
            </a:fld>
            <a:endParaRPr lang="en-GB" altLang="zh-CN"/>
          </a:p>
        </p:txBody>
      </p:sp>
      <p:pic>
        <p:nvPicPr>
          <p:cNvPr id="158723" name="Picture 4"/>
          <p:cNvPicPr>
            <a:picLocks noChangeAspect="1" noChangeArrowheads="1"/>
          </p:cNvPicPr>
          <p:nvPr/>
        </p:nvPicPr>
        <p:blipFill>
          <a:blip r:embed="rId3" cstate="print">
            <a:lum bright="10000"/>
          </a:blip>
          <a:srcRect/>
          <a:stretch>
            <a:fillRect/>
          </a:stretch>
        </p:blipFill>
        <p:spPr bwMode="auto">
          <a:xfrm>
            <a:off x="809625" y="1222375"/>
            <a:ext cx="3022600" cy="2379663"/>
          </a:xfrm>
          <a:prstGeom prst="rect">
            <a:avLst/>
          </a:prstGeom>
          <a:noFill/>
          <a:ln w="57150" cmpd="thickThin">
            <a:noFill/>
            <a:miter lim="800000"/>
            <a:headEnd/>
            <a:tailEnd/>
          </a:ln>
        </p:spPr>
      </p:pic>
      <p:pic>
        <p:nvPicPr>
          <p:cNvPr id="158724" name="Picture 6" descr="图片1"/>
          <p:cNvPicPr>
            <a:picLocks noChangeAspect="1" noChangeArrowheads="1"/>
          </p:cNvPicPr>
          <p:nvPr/>
        </p:nvPicPr>
        <p:blipFill>
          <a:blip r:embed="rId4" cstate="print"/>
          <a:srcRect/>
          <a:stretch>
            <a:fillRect/>
          </a:stretch>
        </p:blipFill>
        <p:spPr bwMode="auto">
          <a:xfrm>
            <a:off x="5381625" y="1222375"/>
            <a:ext cx="2895600" cy="2446338"/>
          </a:xfrm>
          <a:prstGeom prst="rect">
            <a:avLst/>
          </a:prstGeom>
          <a:noFill/>
          <a:ln w="9525">
            <a:noFill/>
            <a:miter lim="800000"/>
            <a:headEnd/>
            <a:tailEnd/>
          </a:ln>
        </p:spPr>
      </p:pic>
      <p:sp>
        <p:nvSpPr>
          <p:cNvPr id="158725" name="AutoShape 12"/>
          <p:cNvSpPr>
            <a:spLocks noChangeArrowheads="1"/>
          </p:cNvSpPr>
          <p:nvPr/>
        </p:nvSpPr>
        <p:spPr bwMode="auto">
          <a:xfrm>
            <a:off x="4702175" y="825500"/>
            <a:ext cx="4105275" cy="4646613"/>
          </a:xfrm>
          <a:prstGeom prst="foldedCorner">
            <a:avLst>
              <a:gd name="adj" fmla="val 0"/>
            </a:avLst>
          </a:prstGeom>
          <a:noFill/>
          <a:ln w="28575">
            <a:solidFill>
              <a:srgbClr val="006699"/>
            </a:solidFill>
            <a:round/>
            <a:headEnd/>
            <a:tailEnd/>
          </a:ln>
        </p:spPr>
        <p:txBody>
          <a:bodyPr wrap="none" anchor="ctr"/>
          <a:lstStyle/>
          <a:p>
            <a:endParaRPr lang="zh-CN" altLang="en-US"/>
          </a:p>
        </p:txBody>
      </p:sp>
      <p:grpSp>
        <p:nvGrpSpPr>
          <p:cNvPr id="158726" name="Group 13"/>
          <p:cNvGrpSpPr>
            <a:grpSpLocks/>
          </p:cNvGrpSpPr>
          <p:nvPr/>
        </p:nvGrpSpPr>
        <p:grpSpPr bwMode="auto">
          <a:xfrm>
            <a:off x="4686300" y="776288"/>
            <a:ext cx="4176713" cy="360362"/>
            <a:chOff x="204" y="2795"/>
            <a:chExt cx="1960" cy="311"/>
          </a:xfrm>
        </p:grpSpPr>
        <p:sp>
          <p:nvSpPr>
            <p:cNvPr id="158738" name="AutoShape 14"/>
            <p:cNvSpPr>
              <a:spLocks noChangeArrowheads="1"/>
            </p:cNvSpPr>
            <p:nvPr/>
          </p:nvSpPr>
          <p:spPr bwMode="ltGray">
            <a:xfrm>
              <a:off x="204" y="2795"/>
              <a:ext cx="1951" cy="311"/>
            </a:xfrm>
            <a:prstGeom prst="roundRect">
              <a:avLst>
                <a:gd name="adj" fmla="val 22829"/>
              </a:avLst>
            </a:prstGeom>
            <a:solidFill>
              <a:srgbClr val="B2B2B2"/>
            </a:solidFill>
            <a:ln w="28575" cap="rnd" algn="ctr">
              <a:solidFill>
                <a:srgbClr val="00344E"/>
              </a:solidFill>
              <a:round/>
              <a:headEnd/>
              <a:tailEnd/>
            </a:ln>
          </p:spPr>
          <p:txBody>
            <a:bodyPr lIns="22467" tIns="11234" rIns="22467" bIns="11234" anchor="ctr" anchorCtr="1">
              <a:spAutoFit/>
            </a:bodyPr>
            <a:lstStyle/>
            <a:p>
              <a:endParaRPr lang="zh-CN" altLang="en-US"/>
            </a:p>
          </p:txBody>
        </p:sp>
        <p:pic>
          <p:nvPicPr>
            <p:cNvPr id="158739" name="Picture 15" descr="guang"/>
            <p:cNvPicPr>
              <a:picLocks noChangeAspect="1" noChangeArrowheads="1"/>
            </p:cNvPicPr>
            <p:nvPr/>
          </p:nvPicPr>
          <p:blipFill>
            <a:blip r:embed="rId5" cstate="print"/>
            <a:srcRect r="-882" b="38942"/>
            <a:stretch>
              <a:fillRect/>
            </a:stretch>
          </p:blipFill>
          <p:spPr bwMode="auto">
            <a:xfrm>
              <a:off x="221" y="2804"/>
              <a:ext cx="1943" cy="127"/>
            </a:xfrm>
            <a:prstGeom prst="rect">
              <a:avLst/>
            </a:prstGeom>
            <a:solidFill>
              <a:srgbClr val="B2B2B2"/>
            </a:solidFill>
            <a:ln w="9525">
              <a:noFill/>
              <a:miter lim="800000"/>
              <a:headEnd/>
              <a:tailEnd/>
            </a:ln>
          </p:spPr>
        </p:pic>
      </p:grpSp>
      <p:sp>
        <p:nvSpPr>
          <p:cNvPr id="158727" name="AutoShape 21"/>
          <p:cNvSpPr>
            <a:spLocks noChangeArrowheads="1"/>
          </p:cNvSpPr>
          <p:nvPr/>
        </p:nvSpPr>
        <p:spPr bwMode="auto">
          <a:xfrm>
            <a:off x="292100" y="814388"/>
            <a:ext cx="4105275" cy="4686300"/>
          </a:xfrm>
          <a:prstGeom prst="foldedCorner">
            <a:avLst>
              <a:gd name="adj" fmla="val 0"/>
            </a:avLst>
          </a:prstGeom>
          <a:noFill/>
          <a:ln w="28575">
            <a:solidFill>
              <a:srgbClr val="006699"/>
            </a:solidFill>
            <a:round/>
            <a:headEnd/>
            <a:tailEnd/>
          </a:ln>
        </p:spPr>
        <p:txBody>
          <a:bodyPr wrap="none" anchor="ctr"/>
          <a:lstStyle/>
          <a:p>
            <a:endParaRPr lang="zh-CN" altLang="en-US"/>
          </a:p>
        </p:txBody>
      </p:sp>
      <p:grpSp>
        <p:nvGrpSpPr>
          <p:cNvPr id="158728" name="Group 22"/>
          <p:cNvGrpSpPr>
            <a:grpSpLocks/>
          </p:cNvGrpSpPr>
          <p:nvPr/>
        </p:nvGrpSpPr>
        <p:grpSpPr bwMode="auto">
          <a:xfrm>
            <a:off x="276225" y="765175"/>
            <a:ext cx="4176713" cy="360363"/>
            <a:chOff x="204" y="2795"/>
            <a:chExt cx="1960" cy="311"/>
          </a:xfrm>
        </p:grpSpPr>
        <p:sp>
          <p:nvSpPr>
            <p:cNvPr id="158736" name="AutoShape 23"/>
            <p:cNvSpPr>
              <a:spLocks noChangeArrowheads="1"/>
            </p:cNvSpPr>
            <p:nvPr/>
          </p:nvSpPr>
          <p:spPr bwMode="ltGray">
            <a:xfrm>
              <a:off x="204" y="2795"/>
              <a:ext cx="1951" cy="311"/>
            </a:xfrm>
            <a:prstGeom prst="roundRect">
              <a:avLst>
                <a:gd name="adj" fmla="val 22829"/>
              </a:avLst>
            </a:prstGeom>
            <a:solidFill>
              <a:srgbClr val="B2B2B2"/>
            </a:solidFill>
            <a:ln w="28575" cap="rnd" algn="ctr">
              <a:solidFill>
                <a:srgbClr val="00344E"/>
              </a:solidFill>
              <a:round/>
              <a:headEnd/>
              <a:tailEnd/>
            </a:ln>
          </p:spPr>
          <p:txBody>
            <a:bodyPr lIns="22467" tIns="11234" rIns="22467" bIns="11234" anchor="ctr" anchorCtr="1">
              <a:spAutoFit/>
            </a:bodyPr>
            <a:lstStyle/>
            <a:p>
              <a:endParaRPr lang="zh-CN" altLang="en-US"/>
            </a:p>
          </p:txBody>
        </p:sp>
        <p:pic>
          <p:nvPicPr>
            <p:cNvPr id="158737" name="Picture 24" descr="guang"/>
            <p:cNvPicPr>
              <a:picLocks noChangeAspect="1" noChangeArrowheads="1"/>
            </p:cNvPicPr>
            <p:nvPr/>
          </p:nvPicPr>
          <p:blipFill>
            <a:blip r:embed="rId5" cstate="print"/>
            <a:srcRect r="-882" b="38942"/>
            <a:stretch>
              <a:fillRect/>
            </a:stretch>
          </p:blipFill>
          <p:spPr bwMode="auto">
            <a:xfrm>
              <a:off x="221" y="2804"/>
              <a:ext cx="1943" cy="127"/>
            </a:xfrm>
            <a:prstGeom prst="rect">
              <a:avLst/>
            </a:prstGeom>
            <a:solidFill>
              <a:srgbClr val="B2B2B2"/>
            </a:solidFill>
            <a:ln w="9525">
              <a:noFill/>
              <a:miter lim="800000"/>
              <a:headEnd/>
              <a:tailEnd/>
            </a:ln>
          </p:spPr>
        </p:pic>
      </p:grpSp>
      <p:sp>
        <p:nvSpPr>
          <p:cNvPr id="158729" name="Rectangle 25"/>
          <p:cNvSpPr>
            <a:spLocks noChangeArrowheads="1"/>
          </p:cNvSpPr>
          <p:nvPr/>
        </p:nvSpPr>
        <p:spPr bwMode="gray">
          <a:xfrm>
            <a:off x="733425" y="3684588"/>
            <a:ext cx="3124200" cy="1728787"/>
          </a:xfrm>
          <a:prstGeom prst="rect">
            <a:avLst/>
          </a:prstGeom>
          <a:noFill/>
          <a:ln w="28575" algn="ctr">
            <a:noFill/>
            <a:miter lim="800000"/>
            <a:headEnd/>
            <a:tailEnd/>
          </a:ln>
        </p:spPr>
        <p:txBody>
          <a:bodyPr/>
          <a:lstStyle/>
          <a:p>
            <a:pPr marL="177800" indent="-177800">
              <a:lnSpc>
                <a:spcPct val="130000"/>
              </a:lnSpc>
              <a:buClr>
                <a:srgbClr val="990000"/>
              </a:buClr>
              <a:buSzPct val="75000"/>
              <a:buFont typeface="Wingdings" pitchFamily="2" charset="2"/>
              <a:buChar char="l"/>
              <a:tabLst>
                <a:tab pos="1028700" algn="l"/>
                <a:tab pos="1714500" algn="l"/>
              </a:tabLst>
            </a:pPr>
            <a:r>
              <a:rPr lang="en-US" altLang="zh-CN">
                <a:solidFill>
                  <a:srgbClr val="000099"/>
                </a:solidFill>
              </a:rPr>
              <a:t>Tashkent Distribution Center: 100M</a:t>
            </a:r>
            <a:r>
              <a:rPr lang="en-US" altLang="zh-CN" baseline="30000">
                <a:solidFill>
                  <a:srgbClr val="000099"/>
                </a:solidFill>
              </a:rPr>
              <a:t>2</a:t>
            </a:r>
            <a:r>
              <a:rPr lang="en-US" altLang="zh-CN">
                <a:solidFill>
                  <a:srgbClr val="000099"/>
                </a:solidFill>
              </a:rPr>
              <a:t> area and &gt; 400 categories</a:t>
            </a:r>
          </a:p>
          <a:p>
            <a:pPr marL="177800" indent="-177800">
              <a:lnSpc>
                <a:spcPct val="130000"/>
              </a:lnSpc>
              <a:buClr>
                <a:srgbClr val="990000"/>
              </a:buClr>
              <a:buSzPct val="75000"/>
              <a:buFont typeface="Wingdings" pitchFamily="2" charset="2"/>
              <a:buChar char="l"/>
              <a:tabLst>
                <a:tab pos="1028700" algn="l"/>
                <a:tab pos="1714500" algn="l"/>
              </a:tabLst>
            </a:pPr>
            <a:r>
              <a:rPr lang="en-US" altLang="zh-CN">
                <a:solidFill>
                  <a:srgbClr val="000099"/>
                </a:solidFill>
              </a:rPr>
              <a:t>Moscow Distribution Center: 300M</a:t>
            </a:r>
            <a:r>
              <a:rPr lang="en-US" altLang="zh-CN" baseline="30000">
                <a:solidFill>
                  <a:srgbClr val="000099"/>
                </a:solidFill>
              </a:rPr>
              <a:t>2</a:t>
            </a:r>
            <a:r>
              <a:rPr lang="en-US" altLang="zh-CN">
                <a:solidFill>
                  <a:srgbClr val="000099"/>
                </a:solidFill>
              </a:rPr>
              <a:t> area and &gt;1000 categories</a:t>
            </a:r>
          </a:p>
          <a:p>
            <a:pPr marL="177800" indent="-177800">
              <a:lnSpc>
                <a:spcPct val="130000"/>
              </a:lnSpc>
              <a:buClr>
                <a:srgbClr val="990000"/>
              </a:buClr>
              <a:buSzPct val="75000"/>
              <a:buFont typeface="Wingdings" pitchFamily="2" charset="2"/>
              <a:buChar char="l"/>
              <a:tabLst>
                <a:tab pos="1028700" algn="l"/>
                <a:tab pos="1714500" algn="l"/>
              </a:tabLst>
            </a:pPr>
            <a:r>
              <a:rPr lang="en-US" altLang="zh-CN">
                <a:solidFill>
                  <a:srgbClr val="000099"/>
                </a:solidFill>
              </a:rPr>
              <a:t>Next working day arrive</a:t>
            </a:r>
          </a:p>
        </p:txBody>
      </p:sp>
      <p:sp>
        <p:nvSpPr>
          <p:cNvPr id="158730" name="Rectangle 26"/>
          <p:cNvSpPr>
            <a:spLocks noChangeArrowheads="1"/>
          </p:cNvSpPr>
          <p:nvPr/>
        </p:nvSpPr>
        <p:spPr bwMode="gray">
          <a:xfrm>
            <a:off x="276225" y="765175"/>
            <a:ext cx="4144963" cy="346075"/>
          </a:xfrm>
          <a:prstGeom prst="rect">
            <a:avLst/>
          </a:prstGeom>
          <a:noFill/>
          <a:ln w="28575">
            <a:noFill/>
            <a:miter lim="800000"/>
            <a:headEnd/>
            <a:tailEnd/>
          </a:ln>
        </p:spPr>
        <p:txBody>
          <a:bodyPr anchor="ctr"/>
          <a:lstStyle/>
          <a:p>
            <a:pPr algn="ctr"/>
            <a:r>
              <a:rPr lang="en-US" altLang="zh-CN" sz="1600">
                <a:solidFill>
                  <a:srgbClr val="000099"/>
                </a:solidFill>
              </a:rPr>
              <a:t>Spare Parts Service</a:t>
            </a:r>
          </a:p>
        </p:txBody>
      </p:sp>
      <p:sp>
        <p:nvSpPr>
          <p:cNvPr id="158731" name="Rectangle 27"/>
          <p:cNvSpPr>
            <a:spLocks noChangeArrowheads="1"/>
          </p:cNvSpPr>
          <p:nvPr/>
        </p:nvSpPr>
        <p:spPr bwMode="gray">
          <a:xfrm>
            <a:off x="5229225" y="3813175"/>
            <a:ext cx="3124200" cy="1727200"/>
          </a:xfrm>
          <a:prstGeom prst="rect">
            <a:avLst/>
          </a:prstGeom>
          <a:noFill/>
          <a:ln w="28575" algn="ctr">
            <a:noFill/>
            <a:miter lim="800000"/>
            <a:headEnd/>
            <a:tailEnd/>
          </a:ln>
        </p:spPr>
        <p:txBody>
          <a:bodyPr/>
          <a:lstStyle/>
          <a:p>
            <a:pPr marL="268288" indent="-268288">
              <a:spcBef>
                <a:spcPct val="90000"/>
              </a:spcBef>
              <a:buClr>
                <a:srgbClr val="990000"/>
              </a:buClr>
              <a:buSzPct val="75000"/>
              <a:buFont typeface="Wingdings" pitchFamily="2" charset="2"/>
              <a:buChar char="l"/>
              <a:tabLst>
                <a:tab pos="1028700" algn="l"/>
                <a:tab pos="1714500" algn="l"/>
              </a:tabLst>
            </a:pPr>
            <a:r>
              <a:rPr lang="en-US" altLang="zh-CN">
                <a:solidFill>
                  <a:srgbClr val="000099"/>
                </a:solidFill>
              </a:rPr>
              <a:t>7*24 Call Center</a:t>
            </a:r>
          </a:p>
          <a:p>
            <a:pPr marL="268288" indent="-268288">
              <a:spcBef>
                <a:spcPct val="90000"/>
              </a:spcBef>
              <a:buClr>
                <a:srgbClr val="990000"/>
              </a:buClr>
              <a:buSzPct val="75000"/>
              <a:buFont typeface="Wingdings" pitchFamily="2" charset="2"/>
              <a:buChar char="l"/>
              <a:tabLst>
                <a:tab pos="1028700" algn="l"/>
                <a:tab pos="1714500" algn="l"/>
              </a:tabLst>
            </a:pPr>
            <a:r>
              <a:rPr lang="en-US" altLang="zh-CN">
                <a:solidFill>
                  <a:srgbClr val="000099"/>
                </a:solidFill>
              </a:rPr>
              <a:t>7*24 Technical Assistant Center</a:t>
            </a:r>
          </a:p>
          <a:p>
            <a:pPr marL="268288" indent="-268288">
              <a:spcBef>
                <a:spcPct val="90000"/>
              </a:spcBef>
              <a:buClr>
                <a:srgbClr val="990000"/>
              </a:buClr>
              <a:buSzPct val="75000"/>
              <a:buFont typeface="Wingdings" pitchFamily="2" charset="2"/>
              <a:buChar char="l"/>
              <a:tabLst>
                <a:tab pos="1028700" algn="l"/>
                <a:tab pos="1714500" algn="l"/>
              </a:tabLst>
            </a:pPr>
            <a:r>
              <a:rPr lang="en-US" altLang="zh-CN">
                <a:solidFill>
                  <a:srgbClr val="000099"/>
                </a:solidFill>
              </a:rPr>
              <a:t>Website support</a:t>
            </a:r>
          </a:p>
          <a:p>
            <a:pPr marL="268288" indent="-268288">
              <a:spcBef>
                <a:spcPct val="90000"/>
              </a:spcBef>
              <a:buClr>
                <a:srgbClr val="990000"/>
              </a:buClr>
              <a:buSzPct val="75000"/>
              <a:buFont typeface="Wingdings" pitchFamily="2" charset="2"/>
              <a:buChar char="l"/>
              <a:tabLst>
                <a:tab pos="1028700" algn="l"/>
                <a:tab pos="1714500" algn="l"/>
              </a:tabLst>
            </a:pPr>
            <a:r>
              <a:rPr lang="en-US" altLang="zh-CN">
                <a:solidFill>
                  <a:srgbClr val="000099"/>
                </a:solidFill>
              </a:rPr>
              <a:t>Controlled by ISO9001 standard</a:t>
            </a:r>
          </a:p>
        </p:txBody>
      </p:sp>
      <p:sp>
        <p:nvSpPr>
          <p:cNvPr id="158732" name="Rectangle 30"/>
          <p:cNvSpPr>
            <a:spLocks noChangeArrowheads="1"/>
          </p:cNvSpPr>
          <p:nvPr/>
        </p:nvSpPr>
        <p:spPr bwMode="gray">
          <a:xfrm>
            <a:off x="4702175" y="793750"/>
            <a:ext cx="4105275" cy="331788"/>
          </a:xfrm>
          <a:prstGeom prst="rect">
            <a:avLst/>
          </a:prstGeom>
          <a:noFill/>
          <a:ln w="28575">
            <a:noFill/>
            <a:miter lim="800000"/>
            <a:headEnd/>
            <a:tailEnd/>
          </a:ln>
        </p:spPr>
        <p:txBody>
          <a:bodyPr anchor="ctr"/>
          <a:lstStyle/>
          <a:p>
            <a:pPr algn="ctr"/>
            <a:r>
              <a:rPr lang="en-US" altLang="zh-CN" sz="1600">
                <a:solidFill>
                  <a:srgbClr val="000099"/>
                </a:solidFill>
              </a:rPr>
              <a:t>Technical Assistant Center</a:t>
            </a:r>
          </a:p>
        </p:txBody>
      </p:sp>
      <p:sp>
        <p:nvSpPr>
          <p:cNvPr id="158733" name="Rectangle 31"/>
          <p:cNvSpPr>
            <a:spLocks noChangeArrowheads="1"/>
          </p:cNvSpPr>
          <p:nvPr/>
        </p:nvSpPr>
        <p:spPr bwMode="auto">
          <a:xfrm>
            <a:off x="2935288" y="3017838"/>
            <a:ext cx="184150" cy="244475"/>
          </a:xfrm>
          <a:prstGeom prst="rect">
            <a:avLst/>
          </a:prstGeom>
          <a:noFill/>
          <a:ln w="9525" algn="ctr">
            <a:noFill/>
            <a:miter lim="800000"/>
            <a:headEnd/>
            <a:tailEnd/>
          </a:ln>
        </p:spPr>
        <p:txBody>
          <a:bodyPr wrap="none" anchor="ctr">
            <a:spAutoFit/>
          </a:bodyPr>
          <a:lstStyle/>
          <a:p>
            <a:endParaRPr kumimoji="1" lang="zh-CN" altLang="en-US" sz="1000">
              <a:solidFill>
                <a:srgbClr val="000099"/>
              </a:solidFill>
              <a:ea typeface="黑体" pitchFamily="2" charset="-122"/>
              <a:cs typeface="Arial" pitchFamily="34" charset="0"/>
            </a:endParaRPr>
          </a:p>
        </p:txBody>
      </p:sp>
      <p:sp>
        <p:nvSpPr>
          <p:cNvPr id="158734" name="Title 1"/>
          <p:cNvSpPr txBox="1">
            <a:spLocks/>
          </p:cNvSpPr>
          <p:nvPr/>
        </p:nvSpPr>
        <p:spPr bwMode="auto">
          <a:xfrm>
            <a:off x="623888" y="0"/>
            <a:ext cx="8520112" cy="717550"/>
          </a:xfrm>
          <a:prstGeom prst="rect">
            <a:avLst/>
          </a:prstGeom>
          <a:noFill/>
          <a:ln w="9525">
            <a:noFill/>
            <a:miter lim="800000"/>
            <a:headEnd/>
            <a:tailEnd/>
          </a:ln>
        </p:spPr>
        <p:txBody>
          <a:bodyPr lIns="79971" tIns="39985" rIns="79971" bIns="39985" anchor="ctr"/>
          <a:lstStyle/>
          <a:p>
            <a:pPr eaLnBrk="0" hangingPunct="0"/>
            <a:r>
              <a:rPr lang="en-US" altLang="zh-CN" sz="2800" b="1">
                <a:solidFill>
                  <a:srgbClr val="990000"/>
                </a:solidFill>
                <a:latin typeface="FrutigerNext LT Medium"/>
              </a:rPr>
              <a:t>Excellence Customer Service in Uzbekistan </a:t>
            </a:r>
          </a:p>
        </p:txBody>
      </p:sp>
      <p:sp>
        <p:nvSpPr>
          <p:cNvPr id="21" name="Rectangle 132"/>
          <p:cNvSpPr>
            <a:spLocks noChangeArrowheads="1"/>
          </p:cNvSpPr>
          <p:nvPr/>
        </p:nvSpPr>
        <p:spPr bwMode="auto">
          <a:xfrm>
            <a:off x="377825" y="5653088"/>
            <a:ext cx="8374063" cy="539750"/>
          </a:xfrm>
          <a:prstGeom prst="roundRect">
            <a:avLst/>
          </a:prstGeom>
          <a:solidFill>
            <a:srgbClr val="DDDDDD"/>
          </a:solidFill>
          <a:ln w="9525" algn="ctr">
            <a:noFill/>
            <a:miter lim="800000"/>
            <a:headEnd/>
            <a:tailEnd/>
          </a:ln>
          <a:effectLst>
            <a:outerShdw blurRad="63500" sx="101000" sy="101000" algn="ctr" rotWithShape="0">
              <a:prstClr val="black">
                <a:alpha val="20000"/>
              </a:prstClr>
            </a:outerShdw>
          </a:effectLst>
        </p:spPr>
        <p:txBody>
          <a:bodyPr lIns="41294" tIns="0" rIns="0" bIns="0" anchor="ctr"/>
          <a:lstStyle/>
          <a:p>
            <a:pPr marL="168275" indent="-168275" algn="ctr" defTabSz="766763">
              <a:spcBef>
                <a:spcPct val="50000"/>
              </a:spcBef>
              <a:buClr>
                <a:srgbClr val="990000"/>
              </a:buClr>
              <a:buFont typeface="Wingdings" pitchFamily="2" charset="2"/>
              <a:buNone/>
              <a:defRPr/>
            </a:pPr>
            <a:r>
              <a:rPr lang="en-US" altLang="zh-CN" sz="2000" b="1" dirty="0">
                <a:solidFill>
                  <a:srgbClr val="990000"/>
                </a:solidFill>
                <a:latin typeface="+mj-lt"/>
                <a:ea typeface="ＭＳ Ｐゴシック" pitchFamily="34" charset="-128"/>
              </a:rPr>
              <a:t>Realizing customers services excellence through localization</a:t>
            </a:r>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46" descr="图片1"/>
          <p:cNvPicPr>
            <a:picLocks noChangeAspect="1" noChangeArrowheads="1"/>
          </p:cNvPicPr>
          <p:nvPr/>
        </p:nvPicPr>
        <p:blipFill>
          <a:blip r:embed="rId3" cstate="print"/>
          <a:srcRect/>
          <a:stretch>
            <a:fillRect/>
          </a:stretch>
        </p:blipFill>
        <p:spPr bwMode="auto">
          <a:xfrm>
            <a:off x="468313" y="1130300"/>
            <a:ext cx="8156575" cy="3297238"/>
          </a:xfrm>
          <a:prstGeom prst="rect">
            <a:avLst/>
          </a:prstGeom>
          <a:noFill/>
          <a:ln w="19050">
            <a:solidFill>
              <a:schemeClr val="tx1"/>
            </a:solidFill>
            <a:miter lim="800000"/>
            <a:headEnd/>
            <a:tailEnd/>
          </a:ln>
        </p:spPr>
      </p:pic>
      <p:sp>
        <p:nvSpPr>
          <p:cNvPr id="1770498" name="Rectangle 23"/>
          <p:cNvSpPr>
            <a:spLocks noGrp="1" noChangeArrowheads="1"/>
          </p:cNvSpPr>
          <p:nvPr>
            <p:ph type="title" idx="4294967295"/>
          </p:nvPr>
        </p:nvSpPr>
        <p:spPr>
          <a:xfrm>
            <a:off x="468313" y="260350"/>
            <a:ext cx="7929562" cy="869950"/>
          </a:xfrm>
          <a:prstGeom prst="rect">
            <a:avLst/>
          </a:prstGeom>
        </p:spPr>
        <p:txBody>
          <a:bodyPr lIns="78316" tIns="39160" rIns="78316" bIns="39160"/>
          <a:lstStyle/>
          <a:p>
            <a:pPr>
              <a:defRPr/>
            </a:pPr>
            <a:r>
              <a:rPr lang="en-US" altLang="zh-CN" sz="2800" b="1" kern="1200" dirty="0">
                <a:ea typeface="宋体" pitchFamily="2" charset="-122"/>
                <a:cs typeface="+mn-cs"/>
              </a:rPr>
              <a:t>As the Regional Center of Central Asia</a:t>
            </a:r>
          </a:p>
        </p:txBody>
      </p:sp>
      <p:sp>
        <p:nvSpPr>
          <p:cNvPr id="1770499" name="Rectangle 3"/>
          <p:cNvSpPr>
            <a:spLocks noChangeArrowheads="1"/>
          </p:cNvSpPr>
          <p:nvPr/>
        </p:nvSpPr>
        <p:spPr bwMode="auto">
          <a:xfrm>
            <a:off x="171755" y="4376062"/>
            <a:ext cx="8447312" cy="2295944"/>
          </a:xfrm>
          <a:prstGeom prst="rect">
            <a:avLst/>
          </a:prstGeom>
          <a:noFill/>
          <a:ln w="19050" algn="ctr">
            <a:noFill/>
            <a:miter lim="800000"/>
            <a:headEnd/>
            <a:tailEnd/>
          </a:ln>
          <a:effectLst/>
        </p:spPr>
        <p:txBody>
          <a:bodyPr wrap="square" lIns="79180" tIns="39590" rIns="79180" bIns="39590" anchor="ctr">
            <a:spAutoFit/>
          </a:bodyPr>
          <a:lstStyle/>
          <a:p>
            <a:pPr marL="327418" lvl="2" eaLnBrk="0" hangingPunct="0">
              <a:lnSpc>
                <a:spcPct val="150000"/>
              </a:lnSpc>
              <a:tabLst>
                <a:tab pos="730171" algn="l"/>
              </a:tabLst>
              <a:defRPr/>
            </a:pPr>
            <a:r>
              <a:rPr lang="en-US" altLang="zh-CN" sz="1600" b="1" dirty="0" smtClean="0">
                <a:solidFill>
                  <a:schemeClr val="tx1"/>
                </a:solidFill>
                <a:latin typeface="+mn-lt"/>
                <a:ea typeface="ＭＳ Ｐゴシック" pitchFamily="34" charset="-128"/>
              </a:rPr>
              <a:t>2011 Opened Bidding Projects Share Center (BSSC) in Tashkent serving for all </a:t>
            </a:r>
            <a:r>
              <a:rPr lang="en-US" altLang="zh-CN" sz="1600" b="1" dirty="0" err="1" smtClean="0">
                <a:solidFill>
                  <a:schemeClr val="tx1"/>
                </a:solidFill>
                <a:latin typeface="+mn-lt"/>
                <a:ea typeface="ＭＳ Ｐゴシック" pitchFamily="34" charset="-128"/>
              </a:rPr>
              <a:t>Euroasia</a:t>
            </a:r>
            <a:r>
              <a:rPr lang="en-US" altLang="zh-CN" sz="1600" b="1" dirty="0" smtClean="0">
                <a:solidFill>
                  <a:schemeClr val="tx1"/>
                </a:solidFill>
                <a:latin typeface="+mn-lt"/>
                <a:ea typeface="ＭＳ Ｐゴシック" pitchFamily="34" charset="-128"/>
              </a:rPr>
              <a:t> countries. </a:t>
            </a:r>
          </a:p>
          <a:p>
            <a:pPr marL="327418" lvl="2" eaLnBrk="0" hangingPunct="0">
              <a:lnSpc>
                <a:spcPct val="150000"/>
              </a:lnSpc>
              <a:tabLst>
                <a:tab pos="730171" algn="l"/>
              </a:tabLst>
              <a:defRPr/>
            </a:pPr>
            <a:r>
              <a:rPr lang="en-US" altLang="zh-CN" sz="1600" b="1" dirty="0" smtClean="0">
                <a:solidFill>
                  <a:schemeClr val="tx1"/>
                </a:solidFill>
                <a:latin typeface="+mn-lt"/>
                <a:ea typeface="ＭＳ Ｐゴシック" pitchFamily="34" charset="-128"/>
              </a:rPr>
              <a:t>2012 regional HQ Serving CA and Caucasia was moved from Istanbul  to Tashkent by exploiting Uzbekistan’s advantages in human resources, geographical location, and </a:t>
            </a:r>
            <a:r>
              <a:rPr lang="en-US" altLang="en-US" sz="1600" b="1" dirty="0" smtClean="0">
                <a:solidFill>
                  <a:schemeClr val="tx1"/>
                </a:solidFill>
                <a:latin typeface="+mn-lt"/>
                <a:ea typeface="ＭＳ Ｐゴシック" pitchFamily="34" charset="-128"/>
              </a:rPr>
              <a:t>economic polic</a:t>
            </a:r>
            <a:r>
              <a:rPr lang="en-US" altLang="zh-CN" sz="1600" b="1" dirty="0" smtClean="0">
                <a:solidFill>
                  <a:schemeClr val="tx1"/>
                </a:solidFill>
                <a:latin typeface="+mn-lt"/>
                <a:ea typeface="ＭＳ Ｐゴシック" pitchFamily="34" charset="-128"/>
              </a:rPr>
              <a:t>ies. </a:t>
            </a:r>
          </a:p>
          <a:p>
            <a:pPr marL="327418" lvl="2" eaLnBrk="0" hangingPunct="0">
              <a:lnSpc>
                <a:spcPct val="150000"/>
              </a:lnSpc>
              <a:tabLst>
                <a:tab pos="730171" algn="l"/>
              </a:tabLst>
              <a:defRPr/>
            </a:pPr>
            <a:endParaRPr lang="en-US" altLang="zh-CN" sz="1600" b="1" dirty="0">
              <a:solidFill>
                <a:schemeClr val="tx1"/>
              </a:solidFill>
              <a:latin typeface="+mn-lt"/>
              <a:ea typeface="ＭＳ Ｐゴシック" pitchFamily="34" charset="-128"/>
            </a:endParaRPr>
          </a:p>
        </p:txBody>
      </p:sp>
      <p:sp>
        <p:nvSpPr>
          <p:cNvPr id="159749" name="Text Box 45"/>
          <p:cNvSpPr txBox="1">
            <a:spLocks noChangeArrowheads="1"/>
          </p:cNvSpPr>
          <p:nvPr/>
        </p:nvSpPr>
        <p:spPr bwMode="auto">
          <a:xfrm>
            <a:off x="6138863" y="3352800"/>
            <a:ext cx="2657475" cy="823913"/>
          </a:xfrm>
          <a:prstGeom prst="rect">
            <a:avLst/>
          </a:prstGeom>
          <a:noFill/>
          <a:ln w="9525" algn="ctr">
            <a:noFill/>
            <a:miter lim="800000"/>
            <a:headEnd/>
            <a:tailEnd/>
          </a:ln>
        </p:spPr>
        <p:txBody>
          <a:bodyPr lIns="83444" tIns="41721" rIns="83444" bIns="41721">
            <a:spAutoFit/>
          </a:bodyPr>
          <a:lstStyle/>
          <a:p>
            <a:pPr defTabSz="800100">
              <a:spcBef>
                <a:spcPct val="50000"/>
              </a:spcBef>
              <a:buClr>
                <a:srgbClr val="990000"/>
              </a:buClr>
              <a:buSzPct val="60000"/>
              <a:buFont typeface="Wingdings" pitchFamily="2" charset="2"/>
              <a:buChar char="n"/>
            </a:pPr>
            <a:r>
              <a:rPr lang="en-US" altLang="zh-CN" sz="1200">
                <a:solidFill>
                  <a:schemeClr val="tx1"/>
                </a:solidFill>
                <a:ea typeface="MS PGothic" pitchFamily="34" charset="-128"/>
              </a:rPr>
              <a:t> 10 countries in CA region</a:t>
            </a:r>
          </a:p>
          <a:p>
            <a:pPr defTabSz="800100">
              <a:spcBef>
                <a:spcPct val="50000"/>
              </a:spcBef>
              <a:buClr>
                <a:srgbClr val="990000"/>
              </a:buClr>
              <a:buSzPct val="60000"/>
              <a:buFont typeface="Wingdings" pitchFamily="2" charset="2"/>
              <a:buChar char="n"/>
            </a:pPr>
            <a:r>
              <a:rPr lang="en-US" altLang="zh-CN" sz="1200">
                <a:solidFill>
                  <a:schemeClr val="tx1"/>
                </a:solidFill>
                <a:ea typeface="MS PGothic" pitchFamily="34" charset="-128"/>
              </a:rPr>
              <a:t> HQ of CA in Tashkent,Uzbekistan;</a:t>
            </a:r>
          </a:p>
          <a:p>
            <a:pPr defTabSz="800100">
              <a:spcBef>
                <a:spcPct val="50000"/>
              </a:spcBef>
              <a:buClr>
                <a:srgbClr val="990000"/>
              </a:buClr>
              <a:buSzPct val="60000"/>
            </a:pPr>
            <a:r>
              <a:rPr lang="en-US" altLang="zh-CN" sz="1200">
                <a:solidFill>
                  <a:schemeClr val="tx1"/>
                </a:solidFill>
                <a:ea typeface="MS PGothic" pitchFamily="34" charset="-128"/>
              </a:rPr>
              <a:t>                       Istanbul, Turkey</a:t>
            </a:r>
          </a:p>
        </p:txBody>
      </p:sp>
      <p:pic>
        <p:nvPicPr>
          <p:cNvPr id="159750" name="Picture 9" descr="Logo"/>
          <p:cNvPicPr>
            <a:picLocks noChangeAspect="1" noChangeArrowheads="1"/>
          </p:cNvPicPr>
          <p:nvPr/>
        </p:nvPicPr>
        <p:blipFill>
          <a:blip r:embed="rId4" cstate="print"/>
          <a:srcRect/>
          <a:stretch>
            <a:fillRect/>
          </a:stretch>
        </p:blipFill>
        <p:spPr bwMode="auto">
          <a:xfrm>
            <a:off x="4186238" y="2762250"/>
            <a:ext cx="400050" cy="4016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ate Placeholder 3"/>
          <p:cNvSpPr>
            <a:spLocks noGrp="1"/>
          </p:cNvSpPr>
          <p:nvPr>
            <p:ph type="dt" sz="quarter" idx="10"/>
          </p:nvPr>
        </p:nvSpPr>
        <p:spPr>
          <a:noFill/>
        </p:spPr>
        <p:txBody>
          <a:bodyPr/>
          <a:lstStyle/>
          <a:p>
            <a:r>
              <a:rPr lang="de-DE" altLang="zh-CN">
                <a:solidFill>
                  <a:schemeClr val="tx1"/>
                </a:solidFill>
              </a:rPr>
              <a:t>Page </a:t>
            </a:r>
            <a:fld id="{51A5B3AC-5820-42FC-AB18-D9359ECC34EB}" type="slidenum">
              <a:rPr lang="de-DE" altLang="zh-CN">
                <a:solidFill>
                  <a:schemeClr val="tx1"/>
                </a:solidFill>
              </a:rPr>
              <a:pPr/>
              <a:t>9</a:t>
            </a:fld>
            <a:endParaRPr lang="en-GB" altLang="zh-CN">
              <a:solidFill>
                <a:schemeClr val="tx1"/>
              </a:solidFill>
            </a:endParaRPr>
          </a:p>
        </p:txBody>
      </p:sp>
      <p:sp>
        <p:nvSpPr>
          <p:cNvPr id="39938" name="Rectangle 2"/>
          <p:cNvSpPr>
            <a:spLocks noGrp="1" noChangeArrowheads="1"/>
          </p:cNvSpPr>
          <p:nvPr>
            <p:ph type="title"/>
          </p:nvPr>
        </p:nvSpPr>
        <p:spPr>
          <a:xfrm>
            <a:off x="593725" y="182563"/>
            <a:ext cx="7745413" cy="871537"/>
          </a:xfrm>
        </p:spPr>
        <p:txBody>
          <a:bodyPr/>
          <a:lstStyle/>
          <a:p>
            <a:pPr>
              <a:defRPr/>
            </a:pPr>
            <a:r>
              <a:rPr lang="en-US" altLang="zh-CN" sz="2800" b="1" kern="1200" dirty="0" smtClean="0">
                <a:ea typeface="宋体" pitchFamily="2" charset="-122"/>
              </a:rPr>
              <a:t>A Responsible Corporate Citizen</a:t>
            </a:r>
            <a:endParaRPr lang="en-US" altLang="zh-CN" sz="2800" b="1" dirty="0">
              <a:ea typeface="宋体" pitchFamily="2" charset="-122"/>
            </a:endParaRPr>
          </a:p>
        </p:txBody>
      </p:sp>
      <p:sp>
        <p:nvSpPr>
          <p:cNvPr id="161796" name="Rectangle 3"/>
          <p:cNvSpPr>
            <a:spLocks noGrp="1" noChangeArrowheads="1"/>
          </p:cNvSpPr>
          <p:nvPr>
            <p:ph type="body" idx="1"/>
          </p:nvPr>
        </p:nvSpPr>
        <p:spPr bwMode="auto">
          <a:xfrm>
            <a:off x="304800" y="757238"/>
            <a:ext cx="6561138" cy="4995862"/>
          </a:xfrm>
          <a:noFill/>
          <a:ln>
            <a:miter lim="800000"/>
            <a:headEnd/>
            <a:tailEnd/>
          </a:ln>
        </p:spPr>
        <p:txBody>
          <a:bodyPr vert="horz" wrap="square" lIns="91440" tIns="45720" rIns="91440" bIns="45720" numCol="1" anchor="t" anchorCtr="0" compatLnSpc="1">
            <a:prstTxWarp prst="textNoShape">
              <a:avLst/>
            </a:prstTxWarp>
          </a:bodyPr>
          <a:lstStyle/>
          <a:p>
            <a:pPr marL="301625" indent="-301625" defTabSz="1001713">
              <a:lnSpc>
                <a:spcPct val="120000"/>
              </a:lnSpc>
              <a:spcBef>
                <a:spcPct val="20000"/>
              </a:spcBef>
              <a:buClr>
                <a:srgbClr val="990000"/>
              </a:buClr>
              <a:buFont typeface="Wingdings" pitchFamily="2" charset="2"/>
              <a:buNone/>
              <a:tabLst>
                <a:tab pos="301625" algn="l"/>
              </a:tabLst>
            </a:pPr>
            <a:r>
              <a:rPr lang="en-US" altLang="zh-CN" sz="1800" dirty="0" smtClean="0">
                <a:solidFill>
                  <a:srgbClr val="990000"/>
                </a:solidFill>
              </a:rPr>
              <a:t>Environmental protection</a:t>
            </a:r>
          </a:p>
          <a:p>
            <a:pPr marL="301625" indent="-301625" defTabSz="1001713">
              <a:lnSpc>
                <a:spcPct val="120000"/>
              </a:lnSpc>
              <a:buClr>
                <a:schemeClr val="tx2"/>
              </a:buClr>
              <a:buFont typeface="Wingdings" pitchFamily="2" charset="2"/>
              <a:buChar char="n"/>
              <a:tabLst>
                <a:tab pos="301625" algn="l"/>
              </a:tabLst>
            </a:pPr>
            <a:r>
              <a:rPr lang="en-US" altLang="zh-CN" sz="1400" b="0" dirty="0" smtClean="0">
                <a:solidFill>
                  <a:srgbClr val="000000"/>
                </a:solidFill>
              </a:rPr>
              <a:t>Helping operators decrease OPEX and cut energy consumption and emissions through green networks;</a:t>
            </a:r>
            <a:endParaRPr lang="zh-CN" altLang="en-US" sz="1400" b="0" dirty="0" smtClean="0">
              <a:solidFill>
                <a:srgbClr val="000000"/>
              </a:solidFill>
            </a:endParaRPr>
          </a:p>
          <a:p>
            <a:pPr marL="301625" indent="-301625" defTabSz="1001713">
              <a:lnSpc>
                <a:spcPct val="120000"/>
              </a:lnSpc>
              <a:buClr>
                <a:schemeClr val="tx2"/>
              </a:buClr>
              <a:buFont typeface="Wingdings" pitchFamily="2" charset="2"/>
              <a:buChar char="n"/>
              <a:tabLst>
                <a:tab pos="301625" algn="l"/>
              </a:tabLst>
            </a:pPr>
            <a:r>
              <a:rPr lang="en-US" altLang="zh-CN" sz="1400" b="0" dirty="0" smtClean="0"/>
              <a:t>Smart 2020 Germany-reduce CO2 emissions of the ICT industry;</a:t>
            </a:r>
          </a:p>
          <a:p>
            <a:pPr marL="301625" indent="-301625" defTabSz="1001713">
              <a:lnSpc>
                <a:spcPct val="120000"/>
              </a:lnSpc>
              <a:buClr>
                <a:schemeClr val="tx2"/>
              </a:buClr>
              <a:buFont typeface="Wingdings" pitchFamily="2" charset="2"/>
              <a:buChar char="n"/>
              <a:tabLst>
                <a:tab pos="301625" algn="l"/>
              </a:tabLst>
            </a:pPr>
            <a:endParaRPr lang="zh-CN" altLang="en-US" sz="800" dirty="0" smtClean="0">
              <a:ea typeface="宋体" pitchFamily="2" charset="-122"/>
            </a:endParaRPr>
          </a:p>
          <a:p>
            <a:pPr marL="301625" indent="-301625" defTabSz="1001713" eaLnBrk="1" hangingPunct="1">
              <a:lnSpc>
                <a:spcPct val="120000"/>
              </a:lnSpc>
              <a:buClr>
                <a:srgbClr val="990000"/>
              </a:buClr>
              <a:buFont typeface="Wingdings" pitchFamily="2" charset="2"/>
              <a:buNone/>
              <a:tabLst>
                <a:tab pos="301625" algn="l"/>
              </a:tabLst>
            </a:pPr>
            <a:r>
              <a:rPr lang="en-US" altLang="zh-TW" sz="1600" dirty="0" smtClean="0">
                <a:solidFill>
                  <a:srgbClr val="990000"/>
                </a:solidFill>
                <a:latin typeface="FrutigerNext LT Medium"/>
              </a:rPr>
              <a:t>Local commitment</a:t>
            </a:r>
            <a:endParaRPr lang="en-US" altLang="zh-CN" sz="1600" b="0" dirty="0" smtClean="0">
              <a:solidFill>
                <a:srgbClr val="000000"/>
              </a:solidFill>
              <a:latin typeface="FrutigerNext LT Medium"/>
            </a:endParaRPr>
          </a:p>
          <a:p>
            <a:pPr marL="301625" indent="-301625" defTabSz="1001713">
              <a:lnSpc>
                <a:spcPct val="120000"/>
              </a:lnSpc>
              <a:buClr>
                <a:schemeClr val="tx2"/>
              </a:buClr>
              <a:buFont typeface="Wingdings" pitchFamily="2" charset="2"/>
              <a:buChar char="n"/>
              <a:tabLst>
                <a:tab pos="301625" algn="l"/>
              </a:tabLst>
            </a:pPr>
            <a:r>
              <a:rPr lang="en-US" altLang="zh-CN" sz="1400" b="0" dirty="0" smtClean="0">
                <a:solidFill>
                  <a:srgbClr val="000000"/>
                </a:solidFill>
              </a:rPr>
              <a:t>Promote local economy through localized operations: service institutions,  training centers and technical support centers etc.</a:t>
            </a:r>
          </a:p>
          <a:p>
            <a:pPr marL="301625" indent="-301625" defTabSz="1001713">
              <a:lnSpc>
                <a:spcPct val="120000"/>
              </a:lnSpc>
              <a:buClr>
                <a:schemeClr val="tx2"/>
              </a:buClr>
              <a:buFont typeface="Wingdings" pitchFamily="2" charset="2"/>
              <a:buChar char="n"/>
              <a:tabLst>
                <a:tab pos="301625" algn="l"/>
              </a:tabLst>
            </a:pPr>
            <a:r>
              <a:rPr lang="en-US" altLang="zh-CN" sz="1400" dirty="0" smtClean="0"/>
              <a:t>best Tax payer of 2009 (praised by Uzbekistan Tax committee)</a:t>
            </a:r>
            <a:endParaRPr lang="en-US" altLang="zh-CN" sz="1400" b="0" dirty="0" smtClean="0">
              <a:solidFill>
                <a:srgbClr val="000000"/>
              </a:solidFill>
            </a:endParaRPr>
          </a:p>
          <a:p>
            <a:pPr marL="301625" indent="-301625" defTabSz="1001713">
              <a:lnSpc>
                <a:spcPct val="120000"/>
              </a:lnSpc>
              <a:buClr>
                <a:schemeClr val="tx2"/>
              </a:buClr>
              <a:buFont typeface="Wingdings" pitchFamily="2" charset="2"/>
              <a:buChar char="n"/>
              <a:tabLst>
                <a:tab pos="301625" algn="l"/>
              </a:tabLst>
            </a:pPr>
            <a:r>
              <a:rPr lang="en-US" altLang="zh-CN" sz="1400" dirty="0" smtClean="0">
                <a:solidFill>
                  <a:srgbClr val="000000"/>
                </a:solidFill>
              </a:rPr>
              <a:t>80% employees in representative offices are local recruits;</a:t>
            </a:r>
          </a:p>
          <a:p>
            <a:pPr marL="301625" indent="-301625" defTabSz="1001713">
              <a:lnSpc>
                <a:spcPct val="120000"/>
              </a:lnSpc>
              <a:spcBef>
                <a:spcPct val="20000"/>
              </a:spcBef>
              <a:buClr>
                <a:srgbClr val="990000"/>
              </a:buClr>
              <a:buFont typeface="Wingdings" pitchFamily="2" charset="2"/>
              <a:buChar char="n"/>
              <a:tabLst>
                <a:tab pos="301625" algn="l"/>
              </a:tabLst>
            </a:pPr>
            <a:endParaRPr lang="en-US" altLang="zh-TW" sz="1200" b="0" dirty="0" smtClean="0">
              <a:solidFill>
                <a:srgbClr val="000000"/>
              </a:solidFill>
              <a:latin typeface="FrutigerNext LT Medium"/>
            </a:endParaRPr>
          </a:p>
          <a:p>
            <a:pPr marL="301625" indent="-301625" defTabSz="1001713" eaLnBrk="1" hangingPunct="1">
              <a:lnSpc>
                <a:spcPct val="120000"/>
              </a:lnSpc>
              <a:buClr>
                <a:srgbClr val="990000"/>
              </a:buClr>
              <a:buFont typeface="Wingdings" pitchFamily="2" charset="2"/>
              <a:buNone/>
              <a:tabLst>
                <a:tab pos="301625" algn="l"/>
              </a:tabLst>
            </a:pPr>
            <a:r>
              <a:rPr lang="en-US" altLang="zh-TW" sz="1600" dirty="0" smtClean="0">
                <a:solidFill>
                  <a:srgbClr val="990000"/>
                </a:solidFill>
                <a:latin typeface="FrutigerNext LT Medium"/>
              </a:rPr>
              <a:t>Community engagement</a:t>
            </a:r>
          </a:p>
          <a:p>
            <a:pPr marL="301625" indent="-301625" defTabSz="1001713" eaLnBrk="1" hangingPunct="1">
              <a:lnSpc>
                <a:spcPct val="120000"/>
              </a:lnSpc>
              <a:buClr>
                <a:srgbClr val="990000"/>
              </a:buClr>
              <a:buFont typeface="Wingdings" pitchFamily="2" charset="2"/>
              <a:buChar char="n"/>
              <a:tabLst>
                <a:tab pos="301625" algn="l"/>
              </a:tabLst>
            </a:pPr>
            <a:r>
              <a:rPr lang="en-US" altLang="zh-CN" sz="1400" b="0" dirty="0" smtClean="0"/>
              <a:t>Sponsoring for ICT EXPO in Tashkent;</a:t>
            </a:r>
          </a:p>
          <a:p>
            <a:pPr marL="301625" indent="-301625" defTabSz="1001713" eaLnBrk="1" hangingPunct="1">
              <a:lnSpc>
                <a:spcPct val="120000"/>
              </a:lnSpc>
              <a:buClr>
                <a:srgbClr val="990000"/>
              </a:buClr>
              <a:buFont typeface="Wingdings" pitchFamily="2" charset="2"/>
              <a:buChar char="n"/>
              <a:tabLst>
                <a:tab pos="301625" algn="l"/>
              </a:tabLst>
            </a:pPr>
            <a:r>
              <a:rPr lang="en-US" altLang="zh-CN" sz="1400" b="0" dirty="0" smtClean="0"/>
              <a:t>Established Annual award for talent students and teachers of TUIT, with total budget - 100M </a:t>
            </a:r>
            <a:r>
              <a:rPr lang="en-US" altLang="zh-CN" sz="1400" b="0" dirty="0" err="1" smtClean="0"/>
              <a:t>soums</a:t>
            </a:r>
            <a:r>
              <a:rPr lang="en-US" altLang="zh-CN" sz="1400" b="0" dirty="0" smtClean="0"/>
              <a:t>;</a:t>
            </a:r>
          </a:p>
          <a:p>
            <a:pPr marL="301625" indent="-301625" defTabSz="1001713" eaLnBrk="1" hangingPunct="1">
              <a:lnSpc>
                <a:spcPct val="120000"/>
              </a:lnSpc>
              <a:buClr>
                <a:srgbClr val="990000"/>
              </a:buClr>
              <a:buFont typeface="Wingdings" pitchFamily="2" charset="2"/>
              <a:buChar char="n"/>
              <a:tabLst>
                <a:tab pos="301625" algn="l"/>
              </a:tabLst>
            </a:pPr>
            <a:r>
              <a:rPr lang="en-US" altLang="zh-CN" sz="1400" b="0" dirty="0" smtClean="0"/>
              <a:t>Granted Videoconference system for TUIT and its 5 branches;</a:t>
            </a:r>
            <a:endParaRPr lang="en-US" altLang="zh-CN" sz="1400" b="0" dirty="0" smtClean="0">
              <a:solidFill>
                <a:srgbClr val="FF0000"/>
              </a:solidFill>
            </a:endParaRPr>
          </a:p>
          <a:p>
            <a:pPr marL="301625" indent="-301625" defTabSz="1001713">
              <a:lnSpc>
                <a:spcPct val="120000"/>
              </a:lnSpc>
              <a:buClr>
                <a:srgbClr val="990000"/>
              </a:buClr>
              <a:buFont typeface="Wingdings" pitchFamily="2" charset="2"/>
              <a:buChar char="n"/>
              <a:tabLst>
                <a:tab pos="301625" algn="l"/>
              </a:tabLst>
            </a:pPr>
            <a:r>
              <a:rPr lang="en-US" altLang="zh-CN" sz="1400" b="0" dirty="0" smtClean="0"/>
              <a:t>Lending a helping hand to the Uzbek refugees from Kirghizia;</a:t>
            </a:r>
          </a:p>
          <a:p>
            <a:pPr marL="301625" indent="-301625" defTabSz="1001713">
              <a:lnSpc>
                <a:spcPct val="120000"/>
              </a:lnSpc>
              <a:buClr>
                <a:srgbClr val="990000"/>
              </a:buClr>
              <a:buFont typeface="Wingdings" pitchFamily="2" charset="2"/>
              <a:buChar char="n"/>
              <a:tabLst>
                <a:tab pos="301625" algn="l"/>
              </a:tabLst>
            </a:pPr>
            <a:r>
              <a:rPr lang="en-US" altLang="zh-CN" sz="1400" b="0" dirty="0" smtClean="0"/>
              <a:t>Sponsoring athletes of Uzbekistan  at the 16 Asian Games  Guangzhou;</a:t>
            </a:r>
          </a:p>
          <a:p>
            <a:pPr marL="301625" indent="-301625" defTabSz="1001713">
              <a:lnSpc>
                <a:spcPct val="120000"/>
              </a:lnSpc>
              <a:buClr>
                <a:srgbClr val="990000"/>
              </a:buClr>
              <a:buFont typeface="Wingdings" pitchFamily="2" charset="2"/>
              <a:buChar char="n"/>
              <a:tabLst>
                <a:tab pos="301625" algn="l"/>
              </a:tabLst>
            </a:pPr>
            <a:r>
              <a:rPr lang="en-US" altLang="zh-CN" sz="1400" b="0" dirty="0" smtClean="0"/>
              <a:t>Donating computers, </a:t>
            </a:r>
            <a:r>
              <a:rPr lang="en-US" altLang="zh-CN" sz="1400" b="0" dirty="0" smtClean="0">
                <a:ea typeface="Arial Unicode MS" pitchFamily="34" charset="-122"/>
                <a:cs typeface="Arial Unicode MS" pitchFamily="34" charset="-122"/>
              </a:rPr>
              <a:t>Handsets and Modems</a:t>
            </a:r>
            <a:r>
              <a:rPr lang="en-US" altLang="zh-CN" sz="1400" b="0" dirty="0" smtClean="0"/>
              <a:t> to the young people</a:t>
            </a:r>
            <a:r>
              <a:rPr lang="en-US" altLang="zh-CN" sz="1400" b="0" dirty="0" smtClean="0">
                <a:solidFill>
                  <a:srgbClr val="FF0000"/>
                </a:solidFill>
              </a:rPr>
              <a:t>.</a:t>
            </a:r>
            <a:endParaRPr lang="en-US" altLang="zh-CN" sz="1200" b="0" dirty="0" smtClean="0">
              <a:solidFill>
                <a:srgbClr val="FF0000"/>
              </a:solidFill>
              <a:ea typeface="宋体" pitchFamily="2" charset="-122"/>
            </a:endParaRPr>
          </a:p>
        </p:txBody>
      </p:sp>
      <p:pic>
        <p:nvPicPr>
          <p:cNvPr id="161797" name="图片 33" descr="图片2.png"/>
          <p:cNvPicPr>
            <a:picLocks noChangeAspect="1" noChangeArrowheads="1"/>
          </p:cNvPicPr>
          <p:nvPr/>
        </p:nvPicPr>
        <p:blipFill>
          <a:blip r:embed="rId3" cstate="print"/>
          <a:srcRect/>
          <a:stretch>
            <a:fillRect/>
          </a:stretch>
        </p:blipFill>
        <p:spPr bwMode="auto">
          <a:xfrm rot="375883">
            <a:off x="7124700" y="695325"/>
            <a:ext cx="1535113" cy="1458913"/>
          </a:xfrm>
          <a:prstGeom prst="rect">
            <a:avLst/>
          </a:prstGeom>
          <a:noFill/>
          <a:ln w="9525">
            <a:noFill/>
            <a:miter lim="800000"/>
            <a:headEnd/>
            <a:tailEnd/>
          </a:ln>
        </p:spPr>
      </p:pic>
      <p:pic>
        <p:nvPicPr>
          <p:cNvPr id="161798" name="图片 34" descr="图片3.png"/>
          <p:cNvPicPr>
            <a:picLocks noChangeAspect="1" noChangeArrowheads="1"/>
          </p:cNvPicPr>
          <p:nvPr/>
        </p:nvPicPr>
        <p:blipFill>
          <a:blip r:embed="rId4" cstate="print"/>
          <a:srcRect/>
          <a:stretch>
            <a:fillRect/>
          </a:stretch>
        </p:blipFill>
        <p:spPr bwMode="auto">
          <a:xfrm rot="169937">
            <a:off x="7153275" y="2379663"/>
            <a:ext cx="1458913" cy="1497012"/>
          </a:xfrm>
          <a:prstGeom prst="rect">
            <a:avLst/>
          </a:prstGeom>
          <a:noFill/>
          <a:ln w="9525">
            <a:noFill/>
            <a:miter lim="800000"/>
            <a:headEnd/>
            <a:tailEnd/>
          </a:ln>
        </p:spPr>
      </p:pic>
      <p:pic>
        <p:nvPicPr>
          <p:cNvPr id="8" name="Picture 8"/>
          <p:cNvPicPr>
            <a:picLocks noChangeAspect="1" noChangeArrowheads="1"/>
          </p:cNvPicPr>
          <p:nvPr/>
        </p:nvPicPr>
        <p:blipFill>
          <a:blip r:embed="rId5" cstate="print"/>
          <a:srcRect/>
          <a:stretch>
            <a:fillRect/>
          </a:stretch>
        </p:blipFill>
        <p:spPr bwMode="auto">
          <a:xfrm>
            <a:off x="7256463" y="4095750"/>
            <a:ext cx="1323975" cy="1954213"/>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advClick="0">
    <p:fade/>
  </p:transition>
  <p:timing>
    <p:tnLst>
      <p:par>
        <p:cTn id="1" dur="indefinite" restart="never" nodeType="tmRoot"/>
      </p:par>
    </p:tnLst>
  </p:timing>
</p:sld>
</file>

<file path=ppt/theme/theme1.xml><?xml version="1.0" encoding="utf-8"?>
<a:theme xmlns:a="http://schemas.openxmlformats.org/drawingml/2006/main" name="Blank">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79200" tIns="39600" rIns="79200" bIns="39600" numCol="1" rtlCol="0" anchor="t" anchorCtr="0" compatLnSpc="1">
        <a:prstTxWarp prst="textNoShape">
          <a:avLst/>
        </a:prstTxWarp>
        <a:noAutofit/>
      </a:bodyPr>
      <a:lstStyle>
        <a:defPPr marL="0" marR="0" indent="0" algn="l" defTabSz="801688"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rgbClr val="000000"/>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txDef>
      <a:spPr>
        <a:noFill/>
      </a:spPr>
      <a:bodyPr wrap="square" rtlCol="0">
        <a:spAutoFit/>
      </a:bodyPr>
      <a:lstStyle>
        <a:defPPr>
          <a:defRPr dirty="0" smtClean="0">
            <a:solidFill>
              <a:srgbClr val="000000"/>
            </a:solidFill>
          </a:defRPr>
        </a:defPPr>
      </a:lstStyle>
    </a:tx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7603" tIns="43804" rIns="87603" bIns="43804" numCol="1" anchor="ctr" anchorCtr="0" compatLnSpc="1">
        <a:prstTxWarp prst="textNoShape">
          <a:avLst/>
        </a:prstTxWarp>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rgbClr val="990000"/>
            </a:solidFill>
            <a:effectLst/>
            <a:latin typeface="FrutigerNext LT Medium"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7603" tIns="43804" rIns="87603" bIns="43804" numCol="1" anchor="ctr" anchorCtr="0" compatLnSpc="1">
        <a:prstTxWarp prst="textNoShape">
          <a:avLst/>
        </a:prstTxWarp>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rgbClr val="990000"/>
            </a:solidFill>
            <a:effectLst/>
            <a:latin typeface="FrutigerNext LT Medium" pitchFamily="34" charset="0"/>
            <a:ea typeface="黑体"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Bold"/>
        <a:ea typeface="黑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7603" tIns="43804" rIns="87603" bIns="43804" numCol="1" anchor="ctr" anchorCtr="0" compatLnSpc="1">
        <a:prstTxWarp prst="textNoShape">
          <a:avLst/>
        </a:prstTxWarp>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rgbClr val="990000"/>
            </a:solidFill>
            <a:effectLst/>
            <a:latin typeface="FrutigerNext LT Medium"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7603" tIns="43804" rIns="87603" bIns="43804" numCol="1" anchor="ctr" anchorCtr="0" compatLnSpc="1">
        <a:prstTxWarp prst="textNoShape">
          <a:avLst/>
        </a:prstTxWarp>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rgbClr val="990000"/>
            </a:solidFill>
            <a:effectLst/>
            <a:latin typeface="FrutigerNext LT Medium" pitchFamily="34" charset="0"/>
            <a:ea typeface="黑体"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自定义设计方案">
  <a:themeElements>
    <a:clrScheme name="2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16比9PPT模板">
  <a:themeElements>
    <a:clrScheme name="16比9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比9PPT模板">
      <a:majorFont>
        <a:latin typeface="FrutigerNext LT Medium"/>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比9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比9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比9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比9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比9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比9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比9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比9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比9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比9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比9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比9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default">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Bold"/>
        <a:ea typeface="黑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Blank">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79200" tIns="39600" rIns="79200" bIns="39600" numCol="1" rtlCol="0" anchor="t" anchorCtr="0" compatLnSpc="1">
        <a:prstTxWarp prst="textNoShape">
          <a:avLst/>
        </a:prstTxWarp>
        <a:noAutofit/>
      </a:bodyPr>
      <a:lstStyle>
        <a:defPPr marL="0" marR="0" indent="0" algn="l" defTabSz="801688"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rgbClr val="000000"/>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txDef>
      <a:spPr>
        <a:noFill/>
      </a:spPr>
      <a:bodyPr wrap="square" rtlCol="0">
        <a:spAutoFit/>
      </a:bodyPr>
      <a:lstStyle>
        <a:defPPr>
          <a:defRPr dirty="0" smtClean="0">
            <a:solidFill>
              <a:srgbClr val="000000"/>
            </a:solidFill>
          </a:defRPr>
        </a:defPPr>
      </a:lstStyle>
    </a:tx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default">
  <a:themeElements>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a:majorFont>
        <a:latin typeface="FrutigerNext LT Medium"/>
        <a:ea typeface="宋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utigerNext LT Medium" pitchFamily="34"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utigerNext LT Medium" pitchFamily="34" charset="0"/>
          </a:defRPr>
        </a:defPPr>
      </a:lstStyle>
    </a:lnDef>
  </a:objectDefaults>
  <a:extraClrSchemeLst>
    <a:extraClrScheme>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default">
  <a:themeElements>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a:majorFont>
        <a:latin typeface="FrutigerNext LT Medium"/>
        <a:ea typeface="宋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utigerNext LT Medium" pitchFamily="34"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utigerNext LT Medium" pitchFamily="34" charset="0"/>
          </a:defRPr>
        </a:defPPr>
      </a:lstStyle>
    </a:lnDef>
  </a:objectDefaults>
  <a:extraClrSchemeLst>
    <a:extraClrScheme>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自定义设计方案">
  <a:themeElements>
    <a:clrScheme name="2_自定义设计方案 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2_自定义设计方案">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2_自定义设计方案 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2_自定义设计方案 6">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2_自定义设计方案 7">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2_自定义设计方案 8">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2_自定义设计方案 9">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Blank">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79200" tIns="39600" rIns="79200" bIns="39600" numCol="1" rtlCol="0" anchor="t" anchorCtr="0" compatLnSpc="1">
        <a:prstTxWarp prst="textNoShape">
          <a:avLst/>
        </a:prstTxWarp>
        <a:noAutofit/>
      </a:bodyPr>
      <a:lstStyle>
        <a:defPPr marL="0" marR="0" indent="0" algn="l" defTabSz="801688"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rgbClr val="000000"/>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txDef>
      <a:spPr>
        <a:noFill/>
      </a:spPr>
      <a:bodyPr wrap="square" rtlCol="0">
        <a:spAutoFit/>
      </a:bodyPr>
      <a:lstStyle>
        <a:defPPr>
          <a:defRPr dirty="0" smtClean="0">
            <a:solidFill>
              <a:srgbClr val="000000"/>
            </a:solidFill>
          </a:defRPr>
        </a:defPPr>
      </a:lstStyle>
    </a:tx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0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9202" tIns="39602" rIns="79202" bIns="39602" numCol="1" anchor="ctr" anchorCtr="0" compatLnSpc="1">
        <a:prstTxWarp prst="textNoShape">
          <a:avLst/>
        </a:prstTxWarp>
        <a:spAutoFit/>
      </a:bodyPr>
      <a:lstStyle>
        <a:defPPr marL="0" marR="0" indent="0" algn="l" defTabSz="801688" rtl="0" eaLnBrk="0" fontAlgn="base" latinLnBrk="0" hangingPunct="0">
          <a:lnSpc>
            <a:spcPct val="100000"/>
          </a:lnSpc>
          <a:spcBef>
            <a:spcPct val="20000"/>
          </a:spcBef>
          <a:spcAft>
            <a:spcPct val="0"/>
          </a:spcAft>
          <a:buClr>
            <a:srgbClr val="990000"/>
          </a:buClr>
          <a:buSzPct val="60000"/>
          <a:buFont typeface="Wingdings" pitchFamily="2" charset="2"/>
          <a:buNone/>
          <a:tabLst/>
          <a:defRPr kumimoji="0" lang="en-US" sz="2700" b="0" i="0" u="none" strike="noStrike" cap="none" normalizeH="0" baseline="0" smtClean="0">
            <a:ln>
              <a:noFill/>
            </a:ln>
            <a:solidFill>
              <a:srgbClr val="990000"/>
            </a:solidFill>
            <a:effectLst/>
            <a:latin typeface="FrutigerNext LT Medium"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9202" tIns="39602" rIns="79202" bIns="39602" numCol="1" anchor="ctr" anchorCtr="0" compatLnSpc="1">
        <a:prstTxWarp prst="textNoShape">
          <a:avLst/>
        </a:prstTxWarp>
        <a:spAutoFit/>
      </a:bodyPr>
      <a:lstStyle>
        <a:defPPr marL="0" marR="0" indent="0" algn="l" defTabSz="801688" rtl="0" eaLnBrk="0" fontAlgn="base" latinLnBrk="0" hangingPunct="0">
          <a:lnSpc>
            <a:spcPct val="100000"/>
          </a:lnSpc>
          <a:spcBef>
            <a:spcPct val="20000"/>
          </a:spcBef>
          <a:spcAft>
            <a:spcPct val="0"/>
          </a:spcAft>
          <a:buClr>
            <a:srgbClr val="990000"/>
          </a:buClr>
          <a:buSzPct val="60000"/>
          <a:buFont typeface="Wingdings" pitchFamily="2" charset="2"/>
          <a:buNone/>
          <a:tabLst/>
          <a:defRPr kumimoji="0" lang="en-US" sz="2700" b="0" i="0" u="none" strike="noStrike" cap="none" normalizeH="0" baseline="0" smtClean="0">
            <a:ln>
              <a:noFill/>
            </a:ln>
            <a:solidFill>
              <a:srgbClr val="990000"/>
            </a:solidFill>
            <a:effectLst/>
            <a:latin typeface="FrutigerNext LT Medium" pitchFamily="34" charset="0"/>
            <a:ea typeface="黑体"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a:themeElements>
    <a:clrScheme name="18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default">
      <a:majorFont>
        <a:latin typeface="FrutigerNext LT Medium"/>
        <a:ea typeface="宋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7603" tIns="43804" rIns="87603" bIns="43804" numCol="1" anchor="ctr" anchorCtr="0" compatLnSpc="1">
        <a:prstTxWarp prst="textNoShape">
          <a:avLst/>
        </a:prstTxWarp>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rgbClr val="990000"/>
            </a:solidFill>
            <a:effectLst/>
            <a:latin typeface="FrutigerNext LT Medium" pitchFamily="34" charset="0"/>
            <a:ea typeface="黑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7603" tIns="43804" rIns="87603" bIns="43804" numCol="1" anchor="ctr" anchorCtr="0" compatLnSpc="1">
        <a:prstTxWarp prst="textNoShape">
          <a:avLst/>
        </a:prstTxWarp>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rgbClr val="990000"/>
            </a:solidFill>
            <a:effectLst/>
            <a:latin typeface="FrutigerNext LT Medium" pitchFamily="34" charset="0"/>
            <a:ea typeface="黑体" pitchFamily="2" charset="-122"/>
          </a:defRPr>
        </a:defPPr>
      </a:lstStyle>
    </a:lnDef>
  </a:objectDefaults>
  <a:extraClrSchemeLst>
    <a:extraClrScheme>
      <a:clrScheme name="18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1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74713"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FrutigerNext LT Medium" pitchFamily="34" charset="0"/>
            <a:ea typeface="宋体"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74713"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FrutigerNext LT Medium" pitchFamily="34" charset="0"/>
            <a:ea typeface="宋体"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2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74713"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FrutigerNext LT Medium" pitchFamily="34" charset="0"/>
            <a:ea typeface="宋体"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74713"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FrutigerNext LT Medium" pitchFamily="34" charset="0"/>
            <a:ea typeface="宋体"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3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9202" tIns="39602" rIns="79202" bIns="39602" numCol="1" anchor="ctr" anchorCtr="0" compatLnSpc="1">
        <a:prstTxWarp prst="textNoShape">
          <a:avLst/>
        </a:prstTxWarp>
        <a:spAutoFit/>
      </a:bodyPr>
      <a:lstStyle>
        <a:defPPr marL="0" marR="0" indent="0" algn="l" defTabSz="801688" rtl="0" eaLnBrk="0" fontAlgn="base" latinLnBrk="0" hangingPunct="0">
          <a:lnSpc>
            <a:spcPct val="100000"/>
          </a:lnSpc>
          <a:spcBef>
            <a:spcPct val="20000"/>
          </a:spcBef>
          <a:spcAft>
            <a:spcPct val="0"/>
          </a:spcAft>
          <a:buClr>
            <a:srgbClr val="990000"/>
          </a:buClr>
          <a:buSzPct val="60000"/>
          <a:buFont typeface="Wingdings" pitchFamily="2" charset="2"/>
          <a:buNone/>
          <a:tabLst/>
          <a:defRPr kumimoji="0" lang="en-US" sz="2700" b="0" i="0" u="none" strike="noStrike" cap="none" normalizeH="0" baseline="0" smtClean="0">
            <a:ln>
              <a:noFill/>
            </a:ln>
            <a:solidFill>
              <a:srgbClr val="990000"/>
            </a:solidFill>
            <a:effectLst/>
            <a:latin typeface="FrutigerNext LT Medium"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9202" tIns="39602" rIns="79202" bIns="39602" numCol="1" anchor="ctr" anchorCtr="0" compatLnSpc="1">
        <a:prstTxWarp prst="textNoShape">
          <a:avLst/>
        </a:prstTxWarp>
        <a:spAutoFit/>
      </a:bodyPr>
      <a:lstStyle>
        <a:defPPr marL="0" marR="0" indent="0" algn="l" defTabSz="801688" rtl="0" eaLnBrk="0" fontAlgn="base" latinLnBrk="0" hangingPunct="0">
          <a:lnSpc>
            <a:spcPct val="100000"/>
          </a:lnSpc>
          <a:spcBef>
            <a:spcPct val="20000"/>
          </a:spcBef>
          <a:spcAft>
            <a:spcPct val="0"/>
          </a:spcAft>
          <a:buClr>
            <a:srgbClr val="990000"/>
          </a:buClr>
          <a:buSzPct val="60000"/>
          <a:buFont typeface="Wingdings" pitchFamily="2" charset="2"/>
          <a:buNone/>
          <a:tabLst/>
          <a:defRPr kumimoji="0" lang="en-US" sz="2700" b="0" i="0" u="none" strike="noStrike" cap="none" normalizeH="0" baseline="0" smtClean="0">
            <a:ln>
              <a:noFill/>
            </a:ln>
            <a:solidFill>
              <a:srgbClr val="990000"/>
            </a:solidFill>
            <a:effectLst/>
            <a:latin typeface="FrutigerNext LT Medium" pitchFamily="34" charset="0"/>
            <a:ea typeface="黑体" pitchFamily="2" charset="-122"/>
          </a:defRPr>
        </a:defPPr>
      </a:lstStyle>
    </a:lnDef>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4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9202" tIns="39602" rIns="79202" bIns="39602" numCol="1" anchor="ctr" anchorCtr="0" compatLnSpc="1">
        <a:prstTxWarp prst="textNoShape">
          <a:avLst/>
        </a:prstTxWarp>
        <a:spAutoFit/>
      </a:bodyPr>
      <a:lstStyle>
        <a:defPPr marL="0" marR="0" indent="0" algn="l" defTabSz="801688" rtl="0" eaLnBrk="0" fontAlgn="base" latinLnBrk="0" hangingPunct="0">
          <a:lnSpc>
            <a:spcPct val="100000"/>
          </a:lnSpc>
          <a:spcBef>
            <a:spcPct val="20000"/>
          </a:spcBef>
          <a:spcAft>
            <a:spcPct val="0"/>
          </a:spcAft>
          <a:buClr>
            <a:srgbClr val="990000"/>
          </a:buClr>
          <a:buSzPct val="60000"/>
          <a:buFont typeface="Wingdings" pitchFamily="2" charset="2"/>
          <a:buNone/>
          <a:tabLst/>
          <a:defRPr kumimoji="0" lang="en-US" sz="2700" b="0" i="0" u="none" strike="noStrike" cap="none" normalizeH="0" baseline="0" smtClean="0">
            <a:ln>
              <a:noFill/>
            </a:ln>
            <a:solidFill>
              <a:srgbClr val="990000"/>
            </a:solidFill>
            <a:effectLst/>
            <a:latin typeface="FrutigerNext LT Medium"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9202" tIns="39602" rIns="79202" bIns="39602" numCol="1" anchor="ctr" anchorCtr="0" compatLnSpc="1">
        <a:prstTxWarp prst="textNoShape">
          <a:avLst/>
        </a:prstTxWarp>
        <a:spAutoFit/>
      </a:bodyPr>
      <a:lstStyle>
        <a:defPPr marL="0" marR="0" indent="0" algn="l" defTabSz="801688" rtl="0" eaLnBrk="0" fontAlgn="base" latinLnBrk="0" hangingPunct="0">
          <a:lnSpc>
            <a:spcPct val="100000"/>
          </a:lnSpc>
          <a:spcBef>
            <a:spcPct val="20000"/>
          </a:spcBef>
          <a:spcAft>
            <a:spcPct val="0"/>
          </a:spcAft>
          <a:buClr>
            <a:srgbClr val="990000"/>
          </a:buClr>
          <a:buSzPct val="60000"/>
          <a:buFont typeface="Wingdings" pitchFamily="2" charset="2"/>
          <a:buNone/>
          <a:tabLst/>
          <a:defRPr kumimoji="0" lang="en-US" sz="2700" b="0" i="0" u="none" strike="noStrike" cap="none" normalizeH="0" baseline="0" smtClean="0">
            <a:ln>
              <a:noFill/>
            </a:ln>
            <a:solidFill>
              <a:srgbClr val="990000"/>
            </a:solidFill>
            <a:effectLst/>
            <a:latin typeface="FrutigerNext LT Medium" pitchFamily="34" charset="0"/>
            <a:ea typeface="黑体"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5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9900"/>
        </a:solidFill>
        <a:ln>
          <a:noFill/>
        </a:ln>
        <a:effectLst/>
        <a:extLst/>
      </a:spPr>
      <a:bodyPr vert="horz" wrap="square" lIns="36000" tIns="39602" rIns="36000" bIns="39602" numCol="1" rtlCol="0" anchor="t" anchorCtr="0" compatLnSpc="1">
        <a:prstTxWarp prst="textNoShape">
          <a:avLst/>
        </a:prstTxWarp>
        <a:noAutofit/>
      </a:bodyPr>
      <a:lstStyle>
        <a:defPPr marL="0" marR="0" indent="0" algn="l" defTabSz="801688" rtl="0" eaLnBrk="0" fontAlgn="base" latinLnBrk="0" hangingPunct="0">
          <a:lnSpc>
            <a:spcPct val="100000"/>
          </a:lnSpc>
          <a:spcBef>
            <a:spcPct val="20000"/>
          </a:spcBef>
          <a:spcAft>
            <a:spcPct val="0"/>
          </a:spcAft>
          <a:buClr>
            <a:srgbClr val="990000"/>
          </a:buClr>
          <a:buSzPct val="60000"/>
          <a:buFont typeface="Wingdings" pitchFamily="2" charset="2"/>
          <a:buNone/>
          <a:tabLst/>
          <a:defRPr kumimoji="0" sz="2700" b="0" i="0" u="none" strike="noStrike" cap="none" normalizeH="0" baseline="0" smtClean="0">
            <a:ln>
              <a:noFill/>
            </a:ln>
            <a:solidFill>
              <a:srgbClr val="990000"/>
            </a:solidFill>
            <a:effectLst/>
            <a:latin typeface="FrutigerNext LT Medium" pitchFamily="34" charset="0"/>
            <a:ea typeface="黑体" pitchFamily="49"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79202" tIns="39602" rIns="79202" bIns="39602" numCol="1" anchor="ctr" anchorCtr="0" compatLnSpc="1">
        <a:prstTxWarp prst="textNoShape">
          <a:avLst/>
        </a:prstTxWarp>
        <a:spAutoFit/>
      </a:bodyPr>
      <a:lstStyle>
        <a:defPPr marL="0" marR="0" indent="0" algn="l" defTabSz="801688" rtl="0" eaLnBrk="0" fontAlgn="base" latinLnBrk="0" hangingPunct="0">
          <a:lnSpc>
            <a:spcPct val="100000"/>
          </a:lnSpc>
          <a:spcBef>
            <a:spcPct val="20000"/>
          </a:spcBef>
          <a:spcAft>
            <a:spcPct val="0"/>
          </a:spcAft>
          <a:buClr>
            <a:srgbClr val="990000"/>
          </a:buClr>
          <a:buSzPct val="60000"/>
          <a:buFont typeface="Wingdings" pitchFamily="2" charset="2"/>
          <a:buNone/>
          <a:tabLst/>
          <a:defRPr kumimoji="0" lang="en-US" sz="2700" b="0" i="0" u="none" strike="noStrike" cap="none" normalizeH="0" baseline="0" smtClean="0">
            <a:ln>
              <a:noFill/>
            </a:ln>
            <a:solidFill>
              <a:srgbClr val="990000"/>
            </a:solidFill>
            <a:effectLst/>
            <a:latin typeface="FrutigerNext LT Medium" pitchFamily="34" charset="0"/>
            <a:ea typeface="黑体" pitchFamily="49"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比9PPT模板">
  <a:themeElements>
    <a:clrScheme name="16比9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比9PPT模板">
      <a:majorFont>
        <a:latin typeface="FrutigerNext LT Medium"/>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比9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比9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比9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比9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比9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比9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比9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比9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比9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比9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比9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比9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FrutigerNext LT Medium"/>
        <a:ea typeface="黑体"/>
        <a:cs typeface=""/>
      </a:majorFont>
      <a:minorFont>
        <a:latin typeface="FrutigerNext LT Medium"/>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8358" tIns="39179" rIns="78358" bIns="39179" numCol="1" anchor="t" anchorCtr="0" compatLnSpc="1">
        <a:prstTxWarp prst="textNoShape">
          <a:avLst/>
        </a:prstTxWarp>
      </a:bodyPr>
      <a:lstStyle>
        <a:defPPr marL="293688" marR="0" indent="-293688" algn="l" defTabSz="784225" rtl="0" eaLnBrk="1" fontAlgn="base" latinLnBrk="0" hangingPunct="1">
          <a:lnSpc>
            <a:spcPct val="120000"/>
          </a:lnSpc>
          <a:spcBef>
            <a:spcPct val="0"/>
          </a:spcBef>
          <a:spcAft>
            <a:spcPct val="0"/>
          </a:spcAft>
          <a:buClr>
            <a:schemeClr val="bg2"/>
          </a:buClr>
          <a:buSzPct val="60000"/>
          <a:buFont typeface="Wingdings" pitchFamily="2" charset="2"/>
          <a:buChar char="l"/>
          <a:tabLst/>
          <a:defRPr kumimoji="0" lang="en-US" sz="1600" b="0" i="0" u="none" strike="noStrike" cap="none" normalizeH="0" baseline="0" smtClean="0">
            <a:ln>
              <a:noFill/>
            </a:ln>
            <a:solidFill>
              <a:schemeClr val="tx1"/>
            </a:solidFill>
            <a:effectLst/>
            <a:latin typeface="FrutigerNext LT Regular" pitchFamily="34" charset="0"/>
            <a:ea typeface="华文细黑"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8358" tIns="39179" rIns="78358" bIns="39179" numCol="1" anchor="t" anchorCtr="0" compatLnSpc="1">
        <a:prstTxWarp prst="textNoShape">
          <a:avLst/>
        </a:prstTxWarp>
      </a:bodyPr>
      <a:lstStyle>
        <a:defPPr marL="293688" marR="0" indent="-293688" algn="l" defTabSz="784225" rtl="0" eaLnBrk="1" fontAlgn="base" latinLnBrk="0" hangingPunct="1">
          <a:lnSpc>
            <a:spcPct val="120000"/>
          </a:lnSpc>
          <a:spcBef>
            <a:spcPct val="0"/>
          </a:spcBef>
          <a:spcAft>
            <a:spcPct val="0"/>
          </a:spcAft>
          <a:buClr>
            <a:schemeClr val="bg2"/>
          </a:buClr>
          <a:buSzPct val="60000"/>
          <a:buFont typeface="Wingdings" pitchFamily="2" charset="2"/>
          <a:buChar char="l"/>
          <a:tabLst/>
          <a:defRPr kumimoji="0" lang="en-US" sz="1600" b="0" i="0" u="none" strike="noStrike" cap="none" normalizeH="0" baseline="0" smtClean="0">
            <a:ln>
              <a:noFill/>
            </a:ln>
            <a:solidFill>
              <a:schemeClr val="tx1"/>
            </a:solidFill>
            <a:effectLst/>
            <a:latin typeface="FrutigerNext LT Regular" pitchFamily="34" charset="0"/>
            <a:ea typeface="华文细黑"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9202" tIns="39602" rIns="79202" bIns="39602" numCol="1" anchor="ctr" anchorCtr="0" compatLnSpc="1">
        <a:prstTxWarp prst="textNoShape">
          <a:avLst/>
        </a:prstTxWarp>
        <a:spAutoFit/>
      </a:bodyPr>
      <a:lstStyle>
        <a:defPPr marL="0" marR="0" indent="0" algn="l" defTabSz="801688" rtl="0" eaLnBrk="0" fontAlgn="base" latinLnBrk="0" hangingPunct="0">
          <a:lnSpc>
            <a:spcPct val="100000"/>
          </a:lnSpc>
          <a:spcBef>
            <a:spcPct val="20000"/>
          </a:spcBef>
          <a:spcAft>
            <a:spcPct val="0"/>
          </a:spcAft>
          <a:buClr>
            <a:srgbClr val="990000"/>
          </a:buClr>
          <a:buSzPct val="60000"/>
          <a:buFont typeface="Wingdings" pitchFamily="2" charset="2"/>
          <a:buNone/>
          <a:tabLst/>
          <a:defRPr kumimoji="0" lang="en-US" sz="2700" b="0" i="0" u="none" strike="noStrike" cap="none" normalizeH="0" baseline="0" smtClean="0">
            <a:ln>
              <a:noFill/>
            </a:ln>
            <a:solidFill>
              <a:srgbClr val="990000"/>
            </a:solidFill>
            <a:effectLst/>
            <a:latin typeface="FrutigerNext LT Medium"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9202" tIns="39602" rIns="79202" bIns="39602" numCol="1" anchor="ctr" anchorCtr="0" compatLnSpc="1">
        <a:prstTxWarp prst="textNoShape">
          <a:avLst/>
        </a:prstTxWarp>
        <a:spAutoFit/>
      </a:bodyPr>
      <a:lstStyle>
        <a:defPPr marL="0" marR="0" indent="0" algn="l" defTabSz="801688" rtl="0" eaLnBrk="0" fontAlgn="base" latinLnBrk="0" hangingPunct="0">
          <a:lnSpc>
            <a:spcPct val="100000"/>
          </a:lnSpc>
          <a:spcBef>
            <a:spcPct val="20000"/>
          </a:spcBef>
          <a:spcAft>
            <a:spcPct val="0"/>
          </a:spcAft>
          <a:buClr>
            <a:srgbClr val="990000"/>
          </a:buClr>
          <a:buSzPct val="60000"/>
          <a:buFont typeface="Wingdings" pitchFamily="2" charset="2"/>
          <a:buNone/>
          <a:tabLst/>
          <a:defRPr kumimoji="0" lang="en-US" sz="2700" b="0" i="0" u="none" strike="noStrike" cap="none" normalizeH="0" baseline="0" smtClean="0">
            <a:ln>
              <a:noFill/>
            </a:ln>
            <a:solidFill>
              <a:srgbClr val="990000"/>
            </a:solidFill>
            <a:effectLst/>
            <a:latin typeface="FrutigerNext LT Medium" pitchFamily="34" charset="0"/>
            <a:ea typeface="黑体"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74713"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FrutigerNext LT Medium"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74713"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FrutigerNext LT Medium" pitchFamily="34" charset="0"/>
            <a:ea typeface="宋体"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74713"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FrutigerNext LT Medium"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74713"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FrutigerNext LT Medium" pitchFamily="34" charset="0"/>
            <a:ea typeface="宋体"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16比9PPT模板">
  <a:themeElements>
    <a:clrScheme name="16比9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比9PPT模板">
      <a:majorFont>
        <a:latin typeface="FrutigerNext LT Medium"/>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比9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比9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比9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比9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比9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比9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比9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比9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比9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比9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比9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比9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7252</TotalTime>
  <Words>1281</Words>
  <Application>Microsoft Office PowerPoint</Application>
  <PresentationFormat>Экран (4:3)</PresentationFormat>
  <Paragraphs>188</Paragraphs>
  <Slides>12</Slides>
  <Notes>12</Notes>
  <HiddenSlides>0</HiddenSlides>
  <MMClips>0</MMClips>
  <ScaleCrop>false</ScaleCrop>
  <HeadingPairs>
    <vt:vector size="4" baseType="variant">
      <vt:variant>
        <vt:lpstr>Тема</vt:lpstr>
      </vt:variant>
      <vt:variant>
        <vt:i4>28</vt:i4>
      </vt:variant>
      <vt:variant>
        <vt:lpstr>Заголовки слайдов</vt:lpstr>
      </vt:variant>
      <vt:variant>
        <vt:i4>12</vt:i4>
      </vt:variant>
    </vt:vector>
  </HeadingPairs>
  <TitlesOfParts>
    <vt:vector size="40" baseType="lpstr">
      <vt:lpstr>Blank</vt:lpstr>
      <vt:lpstr>2_自定义设计方案</vt:lpstr>
      <vt:lpstr>1_自定义设计方案</vt:lpstr>
      <vt:lpstr>16比9PPT模板</vt:lpstr>
      <vt:lpstr>default</vt:lpstr>
      <vt:lpstr>1_default</vt:lpstr>
      <vt:lpstr>2_default</vt:lpstr>
      <vt:lpstr>3_default</vt:lpstr>
      <vt:lpstr>1_16比9PPT模板</vt:lpstr>
      <vt:lpstr>4_default</vt:lpstr>
      <vt:lpstr>5_default</vt:lpstr>
      <vt:lpstr>6_default</vt:lpstr>
      <vt:lpstr>3_自定义设计方案</vt:lpstr>
      <vt:lpstr>2_16比9PPT模板</vt:lpstr>
      <vt:lpstr>7_default</vt:lpstr>
      <vt:lpstr>1_Blank</vt:lpstr>
      <vt:lpstr>4_自定义设计方案</vt:lpstr>
      <vt:lpstr>8_default</vt:lpstr>
      <vt:lpstr>9_default</vt:lpstr>
      <vt:lpstr>2_Blank</vt:lpstr>
      <vt:lpstr>10_default</vt:lpstr>
      <vt:lpstr>18_default</vt:lpstr>
      <vt:lpstr>11_default</vt:lpstr>
      <vt:lpstr>12_default</vt:lpstr>
      <vt:lpstr>13_default</vt:lpstr>
      <vt:lpstr>14_default</vt:lpstr>
      <vt:lpstr>15_default</vt:lpstr>
      <vt:lpstr>9_主题1</vt:lpstr>
      <vt:lpstr>Презентация PowerPoint</vt:lpstr>
      <vt:lpstr>Презентация PowerPoint</vt:lpstr>
      <vt:lpstr>Презентация PowerPoint</vt:lpstr>
      <vt:lpstr>Презентация PowerPoint</vt:lpstr>
      <vt:lpstr>Презентация PowerPoint</vt:lpstr>
      <vt:lpstr>Bringing latest Tele-Technology into Uzbekistan</vt:lpstr>
      <vt:lpstr>Презентация PowerPoint</vt:lpstr>
      <vt:lpstr>As the Regional Center of Central Asia</vt:lpstr>
      <vt:lpstr>A Responsible Corporate Citizen</vt:lpstr>
      <vt:lpstr>Презентация PowerPoint</vt:lpstr>
      <vt:lpstr>Презентация PowerPoint</vt:lpstr>
      <vt:lpstr>Презентация PowerPoint</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the Future</dc:title>
  <dc:creator>user</dc:creator>
  <cp:lastModifiedBy>wsa10</cp:lastModifiedBy>
  <cp:revision>501</cp:revision>
  <dcterms:created xsi:type="dcterms:W3CDTF">2010-09-30T01:32:06Z</dcterms:created>
  <dcterms:modified xsi:type="dcterms:W3CDTF">2013-04-24T15:02:42Z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(2)AiZBItDdxmUp/Z6ZLnLUpzmPRix9L2eczlSwTyoP04JQhedYuvVojUKuJhPEMVS2GCazpobE
BiqKb0kVPE7pQwckTlSSHxqvhJojKduTZos5lOTYF4hkq+UyrI04UFP8JSxv0OsY6yN8GAmg
4KqUbdOxBoudLQG0Aes7P9EFTuhaBANHH9xexr/k7JnGqsqqzYcxnP7ozdgqBqdU+WDv1nQy
UsVFOlSV+PhLozE5uN23w</vt:lpwstr>
  </property>
  <property fmtid="{D5CDD505-2E9C-101B-9397-08002B2CF9AE}" pid="3" name="_ms_pID_7253431">
    <vt:lpwstr>hsjhC0nV+scBjPLgJnlbmyNwkndR+Tz+3s9ZxoQHnjSbp+gQU4S
EHbgmXOGMbsPoXoF9JaxjqcjEc/1BAh2eqVo49zWrWN8lxOdatWd7akdSNAjABiFcnJrunQB
aDvbU08UKJuwS0tvo7HyDmTobve4h5ffpC5KxtBaom4nsWQ12aztPg9b7QXcelQS+6M=</vt:lpwstr>
  </property>
  <property fmtid="{D5CDD505-2E9C-101B-9397-08002B2CF9AE}" pid="4" name="sflag">
    <vt:lpwstr>1366803433</vt:lpwstr>
  </property>
</Properties>
</file>